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0" r:id="rId2"/>
    <p:sldId id="284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00"/>
    <a:srgbClr val="0000FF"/>
    <a:srgbClr val="FF9933"/>
    <a:srgbClr val="FFCCCC"/>
    <a:srgbClr val="99CCFF"/>
    <a:srgbClr val="CC6600"/>
    <a:srgbClr val="FF3399"/>
    <a:srgbClr val="996600"/>
    <a:srgbClr val="008000"/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75" d="100"/>
          <a:sy n="75" d="100"/>
        </p:scale>
        <p:origin x="-490" y="-15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Copyright©2014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2277582" y="1116321"/>
            <a:ext cx="1571747" cy="1080576"/>
            <a:chOff x="5133020" y="863715"/>
            <a:chExt cx="1571747" cy="1080576"/>
          </a:xfrm>
        </p:grpSpPr>
        <p:grpSp>
          <p:nvGrpSpPr>
            <p:cNvPr id="3" name="グループ化 2"/>
            <p:cNvGrpSpPr/>
            <p:nvPr/>
          </p:nvGrpSpPr>
          <p:grpSpPr>
            <a:xfrm>
              <a:off x="5133020" y="863715"/>
              <a:ext cx="1571747" cy="1080576"/>
              <a:chOff x="9563956" y="-184546"/>
              <a:chExt cx="2304256" cy="1584176"/>
            </a:xfrm>
          </p:grpSpPr>
          <p:grpSp>
            <p:nvGrpSpPr>
              <p:cNvPr id="6" name="グループ化 5"/>
              <p:cNvGrpSpPr/>
              <p:nvPr/>
            </p:nvGrpSpPr>
            <p:grpSpPr>
              <a:xfrm>
                <a:off x="9563956" y="-184546"/>
                <a:ext cx="2304256" cy="1584176"/>
                <a:chOff x="5629275" y="4293096"/>
                <a:chExt cx="2304256" cy="1584176"/>
              </a:xfrm>
            </p:grpSpPr>
            <p:sp>
              <p:nvSpPr>
                <p:cNvPr id="8" name="角丸四角形 7"/>
                <p:cNvSpPr/>
                <p:nvPr/>
              </p:nvSpPr>
              <p:spPr>
                <a:xfrm>
                  <a:off x="5629275" y="4293096"/>
                  <a:ext cx="2304256" cy="1584176"/>
                </a:xfrm>
                <a:prstGeom prst="roundRect">
                  <a:avLst>
                    <a:gd name="adj" fmla="val 5644"/>
                  </a:avLst>
                </a:prstGeom>
                <a:solidFill>
                  <a:srgbClr val="99CCFF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" name="正方形/長方形 8"/>
                <p:cNvSpPr/>
                <p:nvPr/>
              </p:nvSpPr>
              <p:spPr>
                <a:xfrm>
                  <a:off x="5773291" y="4806351"/>
                  <a:ext cx="2016224" cy="45719"/>
                </a:xfrm>
                <a:prstGeom prst="rect">
                  <a:avLst/>
                </a:prstGeom>
                <a:solidFill>
                  <a:srgbClr val="0070C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" name="テキスト ボックス 9"/>
                <p:cNvSpPr txBox="1"/>
                <p:nvPr/>
              </p:nvSpPr>
              <p:spPr>
                <a:xfrm>
                  <a:off x="6131980" y="4439119"/>
                  <a:ext cx="1298846" cy="257710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lang="en-US" altLang="ja-JP" b="1" dirty="0" smtClean="0">
                      <a:latin typeface="メイリオ" pitchFamily="50" charset="-128"/>
                      <a:ea typeface="メイリオ" pitchFamily="50" charset="-128"/>
                    </a:rPr>
                    <a:t>MEMBERS</a:t>
                  </a:r>
                </a:p>
              </p:txBody>
            </p:sp>
          </p:grpSp>
          <p:sp>
            <p:nvSpPr>
              <p:cNvPr id="7" name="テキスト ボックス 6"/>
              <p:cNvSpPr txBox="1"/>
              <p:nvPr/>
            </p:nvSpPr>
            <p:spPr>
              <a:xfrm>
                <a:off x="10109548" y="1190087"/>
                <a:ext cx="1224136" cy="72008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lang="ja-JP" altLang="en-US" dirty="0" smtClean="0">
                    <a:latin typeface="メイリオ" pitchFamily="50" charset="-128"/>
                    <a:ea typeface="メイリオ" pitchFamily="50" charset="-128"/>
                  </a:rPr>
                  <a:t>○○○○○○○○○○○○○○</a:t>
                </a:r>
                <a:endParaRPr lang="en-US" altLang="ja-JP" dirty="0" smtClean="0">
                  <a:latin typeface="メイリオ" pitchFamily="50" charset="-128"/>
                  <a:ea typeface="メイリオ" pitchFamily="50" charset="-128"/>
                </a:endParaRPr>
              </a:p>
            </p:txBody>
          </p:sp>
        </p:grpSp>
        <p:sp>
          <p:nvSpPr>
            <p:cNvPr id="4" name="星 7 3"/>
            <p:cNvSpPr/>
            <p:nvPr/>
          </p:nvSpPr>
          <p:spPr bwMode="auto">
            <a:xfrm>
              <a:off x="5701146" y="1280456"/>
              <a:ext cx="435494" cy="435492"/>
            </a:xfrm>
            <a:prstGeom prst="star7">
              <a:avLst/>
            </a:prstGeom>
            <a:solidFill>
              <a:srgbClr val="FFC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" name="星 7 4"/>
            <p:cNvSpPr/>
            <p:nvPr/>
          </p:nvSpPr>
          <p:spPr bwMode="auto">
            <a:xfrm>
              <a:off x="5753784" y="1339795"/>
              <a:ext cx="316816" cy="316814"/>
            </a:xfrm>
            <a:prstGeom prst="star7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" name="グループ化 10"/>
          <p:cNvGrpSpPr/>
          <p:nvPr/>
        </p:nvGrpSpPr>
        <p:grpSpPr>
          <a:xfrm>
            <a:off x="4163652" y="1116321"/>
            <a:ext cx="1571747" cy="1080576"/>
            <a:chOff x="7138604" y="863715"/>
            <a:chExt cx="1571747" cy="1080576"/>
          </a:xfrm>
        </p:grpSpPr>
        <p:grpSp>
          <p:nvGrpSpPr>
            <p:cNvPr id="12" name="グループ化 11"/>
            <p:cNvGrpSpPr/>
            <p:nvPr/>
          </p:nvGrpSpPr>
          <p:grpSpPr>
            <a:xfrm>
              <a:off x="7138604" y="863715"/>
              <a:ext cx="1571747" cy="1080576"/>
              <a:chOff x="9563956" y="-184546"/>
              <a:chExt cx="2304256" cy="1584176"/>
            </a:xfrm>
          </p:grpSpPr>
          <p:grpSp>
            <p:nvGrpSpPr>
              <p:cNvPr id="15" name="グループ化 14"/>
              <p:cNvGrpSpPr/>
              <p:nvPr/>
            </p:nvGrpSpPr>
            <p:grpSpPr>
              <a:xfrm>
                <a:off x="9563956" y="-184546"/>
                <a:ext cx="2304256" cy="1584176"/>
                <a:chOff x="5629275" y="4293096"/>
                <a:chExt cx="2304256" cy="1584176"/>
              </a:xfrm>
            </p:grpSpPr>
            <p:sp>
              <p:nvSpPr>
                <p:cNvPr id="17" name="角丸四角形 16"/>
                <p:cNvSpPr/>
                <p:nvPr/>
              </p:nvSpPr>
              <p:spPr>
                <a:xfrm>
                  <a:off x="5629275" y="4293096"/>
                  <a:ext cx="2304256" cy="1584176"/>
                </a:xfrm>
                <a:prstGeom prst="roundRect">
                  <a:avLst>
                    <a:gd name="adj" fmla="val 5644"/>
                  </a:avLst>
                </a:prstGeom>
                <a:solidFill>
                  <a:srgbClr val="FFCCCC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" name="正方形/長方形 17"/>
                <p:cNvSpPr/>
                <p:nvPr/>
              </p:nvSpPr>
              <p:spPr>
                <a:xfrm>
                  <a:off x="5773291" y="4806351"/>
                  <a:ext cx="2016224" cy="45719"/>
                </a:xfrm>
                <a:prstGeom prst="rect">
                  <a:avLst/>
                </a:prstGeom>
                <a:solidFill>
                  <a:srgbClr val="FF3399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" name="テキスト ボックス 18"/>
                <p:cNvSpPr txBox="1"/>
                <p:nvPr/>
              </p:nvSpPr>
              <p:spPr>
                <a:xfrm>
                  <a:off x="6131980" y="4439119"/>
                  <a:ext cx="1298846" cy="257710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lang="ja-JP" altLang="en-US" b="1" dirty="0" smtClean="0">
                      <a:latin typeface="メイリオ" pitchFamily="50" charset="-128"/>
                      <a:ea typeface="メイリオ" pitchFamily="50" charset="-128"/>
                    </a:rPr>
                    <a:t>会　員　証</a:t>
                  </a:r>
                  <a:endParaRPr lang="en-US" altLang="ja-JP" b="1" dirty="0" smtClean="0">
                    <a:latin typeface="メイリオ" pitchFamily="50" charset="-128"/>
                    <a:ea typeface="メイリオ" pitchFamily="50" charset="-128"/>
                  </a:endParaRPr>
                </a:p>
              </p:txBody>
            </p:sp>
          </p:grpSp>
          <p:sp>
            <p:nvSpPr>
              <p:cNvPr id="16" name="テキスト ボックス 15"/>
              <p:cNvSpPr txBox="1"/>
              <p:nvPr/>
            </p:nvSpPr>
            <p:spPr>
              <a:xfrm>
                <a:off x="10109548" y="1190087"/>
                <a:ext cx="1224136" cy="72008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lang="ja-JP" altLang="en-US" dirty="0" smtClean="0">
                    <a:latin typeface="メイリオ" pitchFamily="50" charset="-128"/>
                    <a:ea typeface="メイリオ" pitchFamily="50" charset="-128"/>
                  </a:rPr>
                  <a:t>○○○○○○○○○○○○○○</a:t>
                </a:r>
                <a:endParaRPr lang="en-US" altLang="ja-JP" dirty="0" smtClean="0">
                  <a:latin typeface="メイリオ" pitchFamily="50" charset="-128"/>
                  <a:ea typeface="メイリオ" pitchFamily="50" charset="-128"/>
                </a:endParaRPr>
              </a:p>
            </p:txBody>
          </p:sp>
        </p:grpSp>
        <p:sp>
          <p:nvSpPr>
            <p:cNvPr id="13" name="星 7 12"/>
            <p:cNvSpPr/>
            <p:nvPr/>
          </p:nvSpPr>
          <p:spPr bwMode="auto">
            <a:xfrm>
              <a:off x="7706730" y="1280456"/>
              <a:ext cx="435494" cy="435492"/>
            </a:xfrm>
            <a:prstGeom prst="star7">
              <a:avLst/>
            </a:prstGeom>
            <a:solidFill>
              <a:srgbClr val="FFC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星 7 13"/>
            <p:cNvSpPr/>
            <p:nvPr/>
          </p:nvSpPr>
          <p:spPr bwMode="auto">
            <a:xfrm>
              <a:off x="7766069" y="1339795"/>
              <a:ext cx="316816" cy="316814"/>
            </a:xfrm>
            <a:prstGeom prst="star7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0" name="グループ化 19"/>
          <p:cNvGrpSpPr/>
          <p:nvPr/>
        </p:nvGrpSpPr>
        <p:grpSpPr>
          <a:xfrm>
            <a:off x="400712" y="1116321"/>
            <a:ext cx="1571747" cy="1080576"/>
            <a:chOff x="5133020" y="863715"/>
            <a:chExt cx="1571747" cy="1080576"/>
          </a:xfrm>
        </p:grpSpPr>
        <p:grpSp>
          <p:nvGrpSpPr>
            <p:cNvPr id="21" name="グループ化 20"/>
            <p:cNvGrpSpPr/>
            <p:nvPr/>
          </p:nvGrpSpPr>
          <p:grpSpPr>
            <a:xfrm>
              <a:off x="5133020" y="863715"/>
              <a:ext cx="1571747" cy="1080576"/>
              <a:chOff x="9563956" y="-184546"/>
              <a:chExt cx="2304256" cy="1584176"/>
            </a:xfrm>
          </p:grpSpPr>
          <p:grpSp>
            <p:nvGrpSpPr>
              <p:cNvPr id="24" name="グループ化 23"/>
              <p:cNvGrpSpPr/>
              <p:nvPr/>
            </p:nvGrpSpPr>
            <p:grpSpPr>
              <a:xfrm>
                <a:off x="9563956" y="-184546"/>
                <a:ext cx="2304256" cy="1584176"/>
                <a:chOff x="5629275" y="4293096"/>
                <a:chExt cx="2304256" cy="1584176"/>
              </a:xfrm>
            </p:grpSpPr>
            <p:sp>
              <p:nvSpPr>
                <p:cNvPr id="26" name="角丸四角形 25"/>
                <p:cNvSpPr/>
                <p:nvPr/>
              </p:nvSpPr>
              <p:spPr>
                <a:xfrm>
                  <a:off x="5629275" y="4293096"/>
                  <a:ext cx="2304256" cy="1584176"/>
                </a:xfrm>
                <a:prstGeom prst="roundRect">
                  <a:avLst>
                    <a:gd name="adj" fmla="val 5644"/>
                  </a:avLst>
                </a:prstGeom>
                <a:solidFill>
                  <a:srgbClr val="FFFF00"/>
                </a:solidFill>
                <a:ln w="571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" name="正方形/長方形 26"/>
                <p:cNvSpPr/>
                <p:nvPr/>
              </p:nvSpPr>
              <p:spPr>
                <a:xfrm>
                  <a:off x="5773291" y="4806351"/>
                  <a:ext cx="2016224" cy="45719"/>
                </a:xfrm>
                <a:prstGeom prst="rect">
                  <a:avLst/>
                </a:prstGeom>
                <a:solidFill>
                  <a:srgbClr val="FF9933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" name="テキスト ボックス 27"/>
                <p:cNvSpPr txBox="1"/>
                <p:nvPr/>
              </p:nvSpPr>
              <p:spPr>
                <a:xfrm>
                  <a:off x="6131980" y="4439119"/>
                  <a:ext cx="1298846" cy="257710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/>
                  </a:prstTxWarp>
                  <a:spAutoFit/>
                </a:bodyPr>
                <a:lstStyle/>
                <a:p>
                  <a:r>
                    <a:rPr lang="en-US" altLang="ja-JP" b="1" dirty="0" smtClean="0">
                      <a:latin typeface="メイリオ" pitchFamily="50" charset="-128"/>
                      <a:ea typeface="メイリオ" pitchFamily="50" charset="-128"/>
                    </a:rPr>
                    <a:t>POINT</a:t>
                  </a:r>
                  <a:r>
                    <a:rPr lang="ja-JP" altLang="en-US" b="1" dirty="0" smtClean="0">
                      <a:latin typeface="メイリオ" pitchFamily="50" charset="-128"/>
                      <a:ea typeface="メイリオ" pitchFamily="50" charset="-128"/>
                    </a:rPr>
                    <a:t> </a:t>
                  </a:r>
                  <a:r>
                    <a:rPr lang="en-US" altLang="ja-JP" b="1" dirty="0" smtClean="0">
                      <a:latin typeface="メイリオ" pitchFamily="50" charset="-128"/>
                      <a:ea typeface="メイリオ" pitchFamily="50" charset="-128"/>
                    </a:rPr>
                    <a:t>CARD</a:t>
                  </a:r>
                </a:p>
              </p:txBody>
            </p:sp>
          </p:grpSp>
          <p:sp>
            <p:nvSpPr>
              <p:cNvPr id="25" name="テキスト ボックス 24"/>
              <p:cNvSpPr txBox="1"/>
              <p:nvPr/>
            </p:nvSpPr>
            <p:spPr>
              <a:xfrm>
                <a:off x="10109548" y="1190087"/>
                <a:ext cx="1224136" cy="72008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lang="ja-JP" altLang="en-US" dirty="0" smtClean="0">
                    <a:latin typeface="メイリオ" pitchFamily="50" charset="-128"/>
                    <a:ea typeface="メイリオ" pitchFamily="50" charset="-128"/>
                  </a:rPr>
                  <a:t>○○○○○○○○○○○○○○</a:t>
                </a:r>
                <a:endParaRPr lang="en-US" altLang="ja-JP" dirty="0" smtClean="0">
                  <a:latin typeface="メイリオ" pitchFamily="50" charset="-128"/>
                  <a:ea typeface="メイリオ" pitchFamily="50" charset="-128"/>
                </a:endParaRPr>
              </a:p>
            </p:txBody>
          </p:sp>
        </p:grpSp>
        <p:sp>
          <p:nvSpPr>
            <p:cNvPr id="22" name="星 7 21"/>
            <p:cNvSpPr/>
            <p:nvPr/>
          </p:nvSpPr>
          <p:spPr bwMode="auto">
            <a:xfrm>
              <a:off x="5701146" y="1280456"/>
              <a:ext cx="435494" cy="435492"/>
            </a:xfrm>
            <a:prstGeom prst="star7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星 7 22"/>
            <p:cNvSpPr/>
            <p:nvPr/>
          </p:nvSpPr>
          <p:spPr bwMode="auto">
            <a:xfrm>
              <a:off x="5753784" y="1339795"/>
              <a:ext cx="316816" cy="316814"/>
            </a:xfrm>
            <a:prstGeom prst="star7">
              <a:avLst/>
            </a:prstGeom>
            <a:solidFill>
              <a:srgbClr val="FFC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9" name="グループ化 28"/>
          <p:cNvGrpSpPr/>
          <p:nvPr/>
        </p:nvGrpSpPr>
        <p:grpSpPr>
          <a:xfrm>
            <a:off x="6033120" y="851667"/>
            <a:ext cx="1731285" cy="1609884"/>
            <a:chOff x="1617992" y="3608007"/>
            <a:chExt cx="1511474" cy="1405487"/>
          </a:xfrm>
        </p:grpSpPr>
        <p:grpSp>
          <p:nvGrpSpPr>
            <p:cNvPr id="30" name="Group 1003"/>
            <p:cNvGrpSpPr>
              <a:grpSpLocks/>
            </p:cNvGrpSpPr>
            <p:nvPr/>
          </p:nvGrpSpPr>
          <p:grpSpPr bwMode="auto">
            <a:xfrm flipH="1">
              <a:off x="1617992" y="3979211"/>
              <a:ext cx="1511474" cy="1031664"/>
              <a:chOff x="4963" y="3209"/>
              <a:chExt cx="1049" cy="716"/>
            </a:xfrm>
          </p:grpSpPr>
          <p:grpSp>
            <p:nvGrpSpPr>
              <p:cNvPr id="50" name="Group 905"/>
              <p:cNvGrpSpPr>
                <a:grpSpLocks/>
              </p:cNvGrpSpPr>
              <p:nvPr/>
            </p:nvGrpSpPr>
            <p:grpSpPr bwMode="auto">
              <a:xfrm>
                <a:off x="4983" y="3209"/>
                <a:ext cx="1009" cy="696"/>
                <a:chOff x="1646" y="1026"/>
                <a:chExt cx="2919" cy="2012"/>
              </a:xfrm>
            </p:grpSpPr>
            <p:grpSp>
              <p:nvGrpSpPr>
                <p:cNvPr id="68" name="Group 906"/>
                <p:cNvGrpSpPr>
                  <a:grpSpLocks/>
                </p:cNvGrpSpPr>
                <p:nvPr/>
              </p:nvGrpSpPr>
              <p:grpSpPr bwMode="auto">
                <a:xfrm>
                  <a:off x="1646" y="2188"/>
                  <a:ext cx="850" cy="850"/>
                  <a:chOff x="1646" y="2188"/>
                  <a:chExt cx="850" cy="850"/>
                </a:xfrm>
              </p:grpSpPr>
              <p:sp>
                <p:nvSpPr>
                  <p:cNvPr id="80" name="AutoShape 907"/>
                  <p:cNvSpPr>
                    <a:spLocks noChangeArrowheads="1"/>
                  </p:cNvSpPr>
                  <p:nvPr/>
                </p:nvSpPr>
                <p:spPr bwMode="auto">
                  <a:xfrm>
                    <a:off x="1702" y="2244"/>
                    <a:ext cx="738" cy="738"/>
                  </a:xfrm>
                  <a:custGeom>
                    <a:avLst/>
                    <a:gdLst>
                      <a:gd name="G0" fmla="+- 2008 0 0"/>
                      <a:gd name="G1" fmla="+- 21600 0 2008"/>
                      <a:gd name="G2" fmla="+- 21600 0 2008"/>
                      <a:gd name="G3" fmla="*/ G0 2929 10000"/>
                      <a:gd name="G4" fmla="+- 21600 0 G3"/>
                      <a:gd name="G5" fmla="+- 21600 0 G3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2008" y="10800"/>
                        </a:moveTo>
                        <a:cubicBezTo>
                          <a:pt x="2008" y="15656"/>
                          <a:pt x="5944" y="19592"/>
                          <a:pt x="10800" y="19592"/>
                        </a:cubicBezTo>
                        <a:cubicBezTo>
                          <a:pt x="15656" y="19592"/>
                          <a:pt x="19592" y="15656"/>
                          <a:pt x="19592" y="10800"/>
                        </a:cubicBezTo>
                        <a:cubicBezTo>
                          <a:pt x="19592" y="5944"/>
                          <a:pt x="15656" y="2008"/>
                          <a:pt x="10800" y="2008"/>
                        </a:cubicBezTo>
                        <a:cubicBezTo>
                          <a:pt x="5944" y="2008"/>
                          <a:pt x="2008" y="5944"/>
                          <a:pt x="2008" y="10800"/>
                        </a:cubicBezTo>
                        <a:close/>
                      </a:path>
                    </a:pathLst>
                  </a:custGeom>
                  <a:solidFill>
                    <a:srgbClr val="C0C0C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81" name="AutoShape 908"/>
                  <p:cNvSpPr>
                    <a:spLocks noChangeArrowheads="1"/>
                  </p:cNvSpPr>
                  <p:nvPr/>
                </p:nvSpPr>
                <p:spPr bwMode="auto">
                  <a:xfrm>
                    <a:off x="1646" y="2188"/>
                    <a:ext cx="850" cy="850"/>
                  </a:xfrm>
                  <a:custGeom>
                    <a:avLst/>
                    <a:gdLst>
                      <a:gd name="G0" fmla="+- 2008 0 0"/>
                      <a:gd name="G1" fmla="+- 21600 0 2008"/>
                      <a:gd name="G2" fmla="+- 21600 0 2008"/>
                      <a:gd name="G3" fmla="*/ G0 2929 10000"/>
                      <a:gd name="G4" fmla="+- 21600 0 G3"/>
                      <a:gd name="G5" fmla="+- 21600 0 G3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2008" y="10800"/>
                        </a:moveTo>
                        <a:cubicBezTo>
                          <a:pt x="2008" y="15656"/>
                          <a:pt x="5944" y="19592"/>
                          <a:pt x="10800" y="19592"/>
                        </a:cubicBezTo>
                        <a:cubicBezTo>
                          <a:pt x="15656" y="19592"/>
                          <a:pt x="19592" y="15656"/>
                          <a:pt x="19592" y="10800"/>
                        </a:cubicBezTo>
                        <a:cubicBezTo>
                          <a:pt x="19592" y="5944"/>
                          <a:pt x="15656" y="2008"/>
                          <a:pt x="10800" y="2008"/>
                        </a:cubicBezTo>
                        <a:cubicBezTo>
                          <a:pt x="5944" y="2008"/>
                          <a:pt x="2008" y="5944"/>
                          <a:pt x="2008" y="10800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69" name="Group 909"/>
                <p:cNvGrpSpPr>
                  <a:grpSpLocks/>
                </p:cNvGrpSpPr>
                <p:nvPr/>
              </p:nvGrpSpPr>
              <p:grpSpPr bwMode="auto">
                <a:xfrm>
                  <a:off x="3715" y="2188"/>
                  <a:ext cx="850" cy="850"/>
                  <a:chOff x="1646" y="2188"/>
                  <a:chExt cx="850" cy="850"/>
                </a:xfrm>
              </p:grpSpPr>
              <p:sp>
                <p:nvSpPr>
                  <p:cNvPr id="78" name="AutoShape 910"/>
                  <p:cNvSpPr>
                    <a:spLocks noChangeArrowheads="1"/>
                  </p:cNvSpPr>
                  <p:nvPr/>
                </p:nvSpPr>
                <p:spPr bwMode="auto">
                  <a:xfrm>
                    <a:off x="1702" y="2244"/>
                    <a:ext cx="738" cy="738"/>
                  </a:xfrm>
                  <a:custGeom>
                    <a:avLst/>
                    <a:gdLst>
                      <a:gd name="G0" fmla="+- 2008 0 0"/>
                      <a:gd name="G1" fmla="+- 21600 0 2008"/>
                      <a:gd name="G2" fmla="+- 21600 0 2008"/>
                      <a:gd name="G3" fmla="*/ G0 2929 10000"/>
                      <a:gd name="G4" fmla="+- 21600 0 G3"/>
                      <a:gd name="G5" fmla="+- 21600 0 G3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2008" y="10800"/>
                        </a:moveTo>
                        <a:cubicBezTo>
                          <a:pt x="2008" y="15656"/>
                          <a:pt x="5944" y="19592"/>
                          <a:pt x="10800" y="19592"/>
                        </a:cubicBezTo>
                        <a:cubicBezTo>
                          <a:pt x="15656" y="19592"/>
                          <a:pt x="19592" y="15656"/>
                          <a:pt x="19592" y="10800"/>
                        </a:cubicBezTo>
                        <a:cubicBezTo>
                          <a:pt x="19592" y="5944"/>
                          <a:pt x="15656" y="2008"/>
                          <a:pt x="10800" y="2008"/>
                        </a:cubicBezTo>
                        <a:cubicBezTo>
                          <a:pt x="5944" y="2008"/>
                          <a:pt x="2008" y="5944"/>
                          <a:pt x="2008" y="10800"/>
                        </a:cubicBezTo>
                        <a:close/>
                      </a:path>
                    </a:pathLst>
                  </a:custGeom>
                  <a:solidFill>
                    <a:srgbClr val="C0C0C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79" name="AutoShape 911"/>
                  <p:cNvSpPr>
                    <a:spLocks noChangeArrowheads="1"/>
                  </p:cNvSpPr>
                  <p:nvPr/>
                </p:nvSpPr>
                <p:spPr bwMode="auto">
                  <a:xfrm>
                    <a:off x="1646" y="2188"/>
                    <a:ext cx="850" cy="850"/>
                  </a:xfrm>
                  <a:custGeom>
                    <a:avLst/>
                    <a:gdLst>
                      <a:gd name="G0" fmla="+- 2008 0 0"/>
                      <a:gd name="G1" fmla="+- 21600 0 2008"/>
                      <a:gd name="G2" fmla="+- 21600 0 2008"/>
                      <a:gd name="G3" fmla="*/ G0 2929 10000"/>
                      <a:gd name="G4" fmla="+- 21600 0 G3"/>
                      <a:gd name="G5" fmla="+- 21600 0 G3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2008" y="10800"/>
                        </a:moveTo>
                        <a:cubicBezTo>
                          <a:pt x="2008" y="15656"/>
                          <a:pt x="5944" y="19592"/>
                          <a:pt x="10800" y="19592"/>
                        </a:cubicBezTo>
                        <a:cubicBezTo>
                          <a:pt x="15656" y="19592"/>
                          <a:pt x="19592" y="15656"/>
                          <a:pt x="19592" y="10800"/>
                        </a:cubicBezTo>
                        <a:cubicBezTo>
                          <a:pt x="19592" y="5944"/>
                          <a:pt x="15656" y="2008"/>
                          <a:pt x="10800" y="2008"/>
                        </a:cubicBezTo>
                        <a:cubicBezTo>
                          <a:pt x="5944" y="2008"/>
                          <a:pt x="2008" y="5944"/>
                          <a:pt x="2008" y="10800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sp>
              <p:nvSpPr>
                <p:cNvPr id="70" name="AutoShape 912"/>
                <p:cNvSpPr>
                  <a:spLocks noChangeArrowheads="1"/>
                </p:cNvSpPr>
                <p:nvPr/>
              </p:nvSpPr>
              <p:spPr bwMode="auto">
                <a:xfrm rot="-1070095">
                  <a:off x="2489" y="1459"/>
                  <a:ext cx="71" cy="680"/>
                </a:xfrm>
                <a:prstGeom prst="roundRect">
                  <a:avLst>
                    <a:gd name="adj" fmla="val 16667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71" name="AutoShape 913"/>
                <p:cNvSpPr>
                  <a:spLocks noChangeArrowheads="1"/>
                </p:cNvSpPr>
                <p:nvPr/>
              </p:nvSpPr>
              <p:spPr bwMode="auto">
                <a:xfrm rot="-1070095">
                  <a:off x="3628" y="1145"/>
                  <a:ext cx="71" cy="718"/>
                </a:xfrm>
                <a:prstGeom prst="roundRect">
                  <a:avLst>
                    <a:gd name="adj" fmla="val 16667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72" name="Oval 914"/>
                <p:cNvSpPr>
                  <a:spLocks noChangeArrowheads="1"/>
                </p:cNvSpPr>
                <p:nvPr/>
              </p:nvSpPr>
              <p:spPr bwMode="auto">
                <a:xfrm>
                  <a:off x="1958" y="2500"/>
                  <a:ext cx="226" cy="226"/>
                </a:xfrm>
                <a:prstGeom prst="ellipse">
                  <a:avLst/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73" name="Oval 915"/>
                <p:cNvSpPr>
                  <a:spLocks noChangeArrowheads="1"/>
                </p:cNvSpPr>
                <p:nvPr/>
              </p:nvSpPr>
              <p:spPr bwMode="auto">
                <a:xfrm>
                  <a:off x="4027" y="2500"/>
                  <a:ext cx="226" cy="226"/>
                </a:xfrm>
                <a:prstGeom prst="ellipse">
                  <a:avLst/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74" name="Freeform 916"/>
                <p:cNvSpPr>
                  <a:spLocks/>
                </p:cNvSpPr>
                <p:nvPr/>
              </p:nvSpPr>
              <p:spPr bwMode="auto">
                <a:xfrm>
                  <a:off x="2175" y="1357"/>
                  <a:ext cx="553" cy="269"/>
                </a:xfrm>
                <a:custGeom>
                  <a:avLst/>
                  <a:gdLst>
                    <a:gd name="T0" fmla="*/ 293 w 553"/>
                    <a:gd name="T1" fmla="*/ 208 h 269"/>
                    <a:gd name="T2" fmla="*/ 236 w 553"/>
                    <a:gd name="T3" fmla="*/ 264 h 269"/>
                    <a:gd name="T4" fmla="*/ 180 w 553"/>
                    <a:gd name="T5" fmla="*/ 236 h 269"/>
                    <a:gd name="T6" fmla="*/ 180 w 553"/>
                    <a:gd name="T7" fmla="*/ 179 h 269"/>
                    <a:gd name="T8" fmla="*/ 123 w 553"/>
                    <a:gd name="T9" fmla="*/ 151 h 269"/>
                    <a:gd name="T10" fmla="*/ 9 w 553"/>
                    <a:gd name="T11" fmla="*/ 94 h 269"/>
                    <a:gd name="T12" fmla="*/ 66 w 553"/>
                    <a:gd name="T13" fmla="*/ 9 h 269"/>
                    <a:gd name="T14" fmla="*/ 208 w 553"/>
                    <a:gd name="T15" fmla="*/ 38 h 269"/>
                    <a:gd name="T16" fmla="*/ 406 w 553"/>
                    <a:gd name="T17" fmla="*/ 66 h 269"/>
                    <a:gd name="T18" fmla="*/ 491 w 553"/>
                    <a:gd name="T19" fmla="*/ 66 h 269"/>
                    <a:gd name="T20" fmla="*/ 520 w 553"/>
                    <a:gd name="T21" fmla="*/ 123 h 269"/>
                    <a:gd name="T22" fmla="*/ 293 w 553"/>
                    <a:gd name="T23" fmla="*/ 208 h 26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</a:cxnLst>
                  <a:rect l="0" t="0" r="r" b="b"/>
                  <a:pathLst>
                    <a:path w="553" h="269">
                      <a:moveTo>
                        <a:pt x="293" y="208"/>
                      </a:moveTo>
                      <a:cubicBezTo>
                        <a:pt x="246" y="231"/>
                        <a:pt x="255" y="259"/>
                        <a:pt x="236" y="264"/>
                      </a:cubicBezTo>
                      <a:cubicBezTo>
                        <a:pt x="217" y="269"/>
                        <a:pt x="189" y="250"/>
                        <a:pt x="180" y="236"/>
                      </a:cubicBezTo>
                      <a:cubicBezTo>
                        <a:pt x="171" y="222"/>
                        <a:pt x="189" y="193"/>
                        <a:pt x="180" y="179"/>
                      </a:cubicBezTo>
                      <a:cubicBezTo>
                        <a:pt x="171" y="165"/>
                        <a:pt x="151" y="165"/>
                        <a:pt x="123" y="151"/>
                      </a:cubicBezTo>
                      <a:cubicBezTo>
                        <a:pt x="95" y="137"/>
                        <a:pt x="18" y="118"/>
                        <a:pt x="9" y="94"/>
                      </a:cubicBezTo>
                      <a:cubicBezTo>
                        <a:pt x="0" y="70"/>
                        <a:pt x="33" y="18"/>
                        <a:pt x="66" y="9"/>
                      </a:cubicBezTo>
                      <a:cubicBezTo>
                        <a:pt x="99" y="0"/>
                        <a:pt x="151" y="29"/>
                        <a:pt x="208" y="38"/>
                      </a:cubicBezTo>
                      <a:cubicBezTo>
                        <a:pt x="265" y="47"/>
                        <a:pt x="359" y="61"/>
                        <a:pt x="406" y="66"/>
                      </a:cubicBezTo>
                      <a:cubicBezTo>
                        <a:pt x="453" y="71"/>
                        <a:pt x="472" y="57"/>
                        <a:pt x="491" y="66"/>
                      </a:cubicBezTo>
                      <a:cubicBezTo>
                        <a:pt x="510" y="75"/>
                        <a:pt x="553" y="99"/>
                        <a:pt x="520" y="123"/>
                      </a:cubicBezTo>
                      <a:cubicBezTo>
                        <a:pt x="487" y="147"/>
                        <a:pt x="340" y="185"/>
                        <a:pt x="293" y="208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cap="flat" cmpd="sng">
                      <a:solidFill>
                        <a:srgbClr val="FF0000"/>
                      </a:solidFill>
                      <a:prstDash val="solid"/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75" name="AutoShape 917"/>
                <p:cNvSpPr>
                  <a:spLocks noChangeArrowheads="1"/>
                </p:cNvSpPr>
                <p:nvPr/>
              </p:nvSpPr>
              <p:spPr bwMode="auto">
                <a:xfrm rot="-1424102">
                  <a:off x="3574" y="1139"/>
                  <a:ext cx="199" cy="57"/>
                </a:xfrm>
                <a:prstGeom prst="roundRect">
                  <a:avLst>
                    <a:gd name="adj" fmla="val 16667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76" name="AutoShape 918"/>
                <p:cNvSpPr>
                  <a:spLocks noChangeArrowheads="1"/>
                </p:cNvSpPr>
                <p:nvPr/>
              </p:nvSpPr>
              <p:spPr bwMode="auto">
                <a:xfrm rot="2700000">
                  <a:off x="3758" y="1182"/>
                  <a:ext cx="171" cy="29"/>
                </a:xfrm>
                <a:prstGeom prst="roundRect">
                  <a:avLst>
                    <a:gd name="adj" fmla="val 35153"/>
                  </a:avLst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77" name="AutoShape 919"/>
                <p:cNvSpPr>
                  <a:spLocks noChangeArrowheads="1"/>
                </p:cNvSpPr>
                <p:nvPr/>
              </p:nvSpPr>
              <p:spPr bwMode="auto">
                <a:xfrm rot="2700000">
                  <a:off x="3673" y="1097"/>
                  <a:ext cx="199" cy="57"/>
                </a:xfrm>
                <a:prstGeom prst="roundRect">
                  <a:avLst>
                    <a:gd name="adj" fmla="val 16667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51" name="Group 920"/>
              <p:cNvGrpSpPr>
                <a:grpSpLocks/>
              </p:cNvGrpSpPr>
              <p:nvPr/>
            </p:nvGrpSpPr>
            <p:grpSpPr bwMode="auto">
              <a:xfrm>
                <a:off x="4963" y="3459"/>
                <a:ext cx="1049" cy="466"/>
                <a:chOff x="1589" y="1750"/>
                <a:chExt cx="3034" cy="1346"/>
              </a:xfrm>
            </p:grpSpPr>
            <p:sp>
              <p:nvSpPr>
                <p:cNvPr id="59" name="AutoShape 921"/>
                <p:cNvSpPr>
                  <a:spLocks noChangeArrowheads="1"/>
                </p:cNvSpPr>
                <p:nvPr/>
              </p:nvSpPr>
              <p:spPr bwMode="auto">
                <a:xfrm rot="-1070095">
                  <a:off x="2616" y="2032"/>
                  <a:ext cx="113" cy="453"/>
                </a:xfrm>
                <a:prstGeom prst="roundRect">
                  <a:avLst>
                    <a:gd name="adj" fmla="val 16667"/>
                  </a:avLst>
                </a:prstGeom>
                <a:solidFill>
                  <a:srgbClr val="0000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60" name="AutoShape 922"/>
                <p:cNvSpPr>
                  <a:spLocks noChangeArrowheads="1"/>
                </p:cNvSpPr>
                <p:nvPr/>
              </p:nvSpPr>
              <p:spPr bwMode="auto">
                <a:xfrm rot="1800000">
                  <a:off x="1589" y="2131"/>
                  <a:ext cx="964" cy="964"/>
                </a:xfrm>
                <a:custGeom>
                  <a:avLst/>
                  <a:gdLst>
                    <a:gd name="G0" fmla="+- 10061 0 0"/>
                    <a:gd name="G1" fmla="+- -9312996 0 0"/>
                    <a:gd name="G2" fmla="+- 0 0 -9312996"/>
                    <a:gd name="T0" fmla="*/ 0 256 1"/>
                    <a:gd name="T1" fmla="*/ 180 256 1"/>
                    <a:gd name="G3" fmla="+- -9312996 T0 T1"/>
                    <a:gd name="T2" fmla="*/ 0 256 1"/>
                    <a:gd name="T3" fmla="*/ 90 256 1"/>
                    <a:gd name="G4" fmla="+- -9312996 T2 T3"/>
                    <a:gd name="G5" fmla="*/ G4 2 1"/>
                    <a:gd name="T4" fmla="*/ 90 256 1"/>
                    <a:gd name="T5" fmla="*/ 0 256 1"/>
                    <a:gd name="G6" fmla="+- -9312996 T4 T5"/>
                    <a:gd name="G7" fmla="*/ G6 2 1"/>
                    <a:gd name="G8" fmla="abs -9312996"/>
                    <a:gd name="T6" fmla="*/ 0 256 1"/>
                    <a:gd name="T7" fmla="*/ 90 256 1"/>
                    <a:gd name="G9" fmla="+- G8 T6 T7"/>
                    <a:gd name="G10" fmla="?: G9 G7 G5"/>
                    <a:gd name="T8" fmla="*/ 0 256 1"/>
                    <a:gd name="T9" fmla="*/ 360 256 1"/>
                    <a:gd name="G11" fmla="+- G10 T8 T9"/>
                    <a:gd name="G12" fmla="?: G10 G11 G10"/>
                    <a:gd name="T10" fmla="*/ 0 256 1"/>
                    <a:gd name="T11" fmla="*/ 360 256 1"/>
                    <a:gd name="G13" fmla="+- G12 T10 T11"/>
                    <a:gd name="G14" fmla="?: G12 G13 G12"/>
                    <a:gd name="G15" fmla="+- 0 0 G14"/>
                    <a:gd name="G16" fmla="+- 10800 0 0"/>
                    <a:gd name="G17" fmla="+- 10800 0 10061"/>
                    <a:gd name="G18" fmla="*/ 10061 1 2"/>
                    <a:gd name="G19" fmla="+- G18 5400 0"/>
                    <a:gd name="G20" fmla="cos G19 -9312996"/>
                    <a:gd name="G21" fmla="sin G19 -9312996"/>
                    <a:gd name="G22" fmla="+- G20 10800 0"/>
                    <a:gd name="G23" fmla="+- G21 10800 0"/>
                    <a:gd name="G24" fmla="+- 10800 0 G20"/>
                    <a:gd name="G25" fmla="+- 10061 10800 0"/>
                    <a:gd name="G26" fmla="?: G9 G17 G25"/>
                    <a:gd name="G27" fmla="?: G9 0 21600"/>
                    <a:gd name="G28" fmla="cos 10800 -9312996"/>
                    <a:gd name="G29" fmla="sin 10800 -9312996"/>
                    <a:gd name="G30" fmla="sin 10061 -9312996"/>
                    <a:gd name="G31" fmla="+- G28 10800 0"/>
                    <a:gd name="G32" fmla="+- G29 10800 0"/>
                    <a:gd name="G33" fmla="+- G30 10800 0"/>
                    <a:gd name="G34" fmla="?: G4 0 G31"/>
                    <a:gd name="G35" fmla="?: -9312996 G34 0"/>
                    <a:gd name="G36" fmla="?: G6 G35 G31"/>
                    <a:gd name="G37" fmla="+- 21600 0 G36"/>
                    <a:gd name="G38" fmla="?: G4 0 G33"/>
                    <a:gd name="G39" fmla="?: -9312996 G38 G32"/>
                    <a:gd name="G40" fmla="?: G6 G39 0"/>
                    <a:gd name="G41" fmla="?: G4 G32 21600"/>
                    <a:gd name="G42" fmla="?: G6 G41 G33"/>
                    <a:gd name="T12" fmla="*/ 10800 w 21600"/>
                    <a:gd name="T13" fmla="*/ 0 h 21600"/>
                    <a:gd name="T14" fmla="*/ 2568 w 21600"/>
                    <a:gd name="T15" fmla="*/ 4393 h 21600"/>
                    <a:gd name="T16" fmla="*/ 10800 w 21600"/>
                    <a:gd name="T17" fmla="*/ 739 h 21600"/>
                    <a:gd name="T18" fmla="*/ 19032 w 21600"/>
                    <a:gd name="T19" fmla="*/ 4393 h 21600"/>
                    <a:gd name="T20" fmla="*/ G36 w 21600"/>
                    <a:gd name="T21" fmla="*/ G40 h 21600"/>
                    <a:gd name="T22" fmla="*/ G37 w 21600"/>
                    <a:gd name="T23" fmla="*/ G42 h 21600"/>
                  </a:gdLst>
                  <a:ahLst/>
                  <a:cxnLst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T20" t="T21" r="T22" b="T23"/>
                  <a:pathLst>
                    <a:path w="21600" h="21600">
                      <a:moveTo>
                        <a:pt x="2860" y="4620"/>
                      </a:moveTo>
                      <a:cubicBezTo>
                        <a:pt x="4766" y="2171"/>
                        <a:pt x="7696" y="738"/>
                        <a:pt x="10800" y="739"/>
                      </a:cubicBezTo>
                      <a:cubicBezTo>
                        <a:pt x="13903" y="739"/>
                        <a:pt x="16833" y="2171"/>
                        <a:pt x="18739" y="4620"/>
                      </a:cubicBezTo>
                      <a:lnTo>
                        <a:pt x="19322" y="4166"/>
                      </a:lnTo>
                      <a:cubicBezTo>
                        <a:pt x="17276" y="1537"/>
                        <a:pt x="14131" y="-1"/>
                        <a:pt x="10799" y="0"/>
                      </a:cubicBezTo>
                      <a:cubicBezTo>
                        <a:pt x="7468" y="0"/>
                        <a:pt x="4323" y="1537"/>
                        <a:pt x="2277" y="4166"/>
                      </a:cubicBezTo>
                      <a:close/>
                    </a:path>
                  </a:pathLst>
                </a:custGeom>
                <a:solidFill>
                  <a:srgbClr val="0000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61" name="AutoShape 923"/>
                <p:cNvSpPr>
                  <a:spLocks noChangeArrowheads="1"/>
                </p:cNvSpPr>
                <p:nvPr/>
              </p:nvSpPr>
              <p:spPr bwMode="auto">
                <a:xfrm rot="-1262550">
                  <a:off x="2628" y="2163"/>
                  <a:ext cx="1276" cy="198"/>
                </a:xfrm>
                <a:prstGeom prst="roundRect">
                  <a:avLst>
                    <a:gd name="adj" fmla="val 16667"/>
                  </a:avLst>
                </a:prstGeom>
                <a:solidFill>
                  <a:srgbClr val="0000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62" name="AutoShape 924"/>
                <p:cNvSpPr>
                  <a:spLocks noChangeArrowheads="1"/>
                </p:cNvSpPr>
                <p:nvPr/>
              </p:nvSpPr>
              <p:spPr bwMode="auto">
                <a:xfrm rot="-1070095">
                  <a:off x="3763" y="1750"/>
                  <a:ext cx="113" cy="478"/>
                </a:xfrm>
                <a:prstGeom prst="roundRect">
                  <a:avLst>
                    <a:gd name="adj" fmla="val 0"/>
                  </a:avLst>
                </a:prstGeom>
                <a:solidFill>
                  <a:srgbClr val="0000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63" name="AutoShape 925"/>
                <p:cNvSpPr>
                  <a:spLocks noChangeArrowheads="1"/>
                </p:cNvSpPr>
                <p:nvPr/>
              </p:nvSpPr>
              <p:spPr bwMode="auto">
                <a:xfrm rot="-2700000">
                  <a:off x="3659" y="2132"/>
                  <a:ext cx="964" cy="964"/>
                </a:xfrm>
                <a:custGeom>
                  <a:avLst/>
                  <a:gdLst>
                    <a:gd name="G0" fmla="+- 10061 0 0"/>
                    <a:gd name="G1" fmla="+- -9312996 0 0"/>
                    <a:gd name="G2" fmla="+- 0 0 -9312996"/>
                    <a:gd name="T0" fmla="*/ 0 256 1"/>
                    <a:gd name="T1" fmla="*/ 180 256 1"/>
                    <a:gd name="G3" fmla="+- -9312996 T0 T1"/>
                    <a:gd name="T2" fmla="*/ 0 256 1"/>
                    <a:gd name="T3" fmla="*/ 90 256 1"/>
                    <a:gd name="G4" fmla="+- -9312996 T2 T3"/>
                    <a:gd name="G5" fmla="*/ G4 2 1"/>
                    <a:gd name="T4" fmla="*/ 90 256 1"/>
                    <a:gd name="T5" fmla="*/ 0 256 1"/>
                    <a:gd name="G6" fmla="+- -9312996 T4 T5"/>
                    <a:gd name="G7" fmla="*/ G6 2 1"/>
                    <a:gd name="G8" fmla="abs -9312996"/>
                    <a:gd name="T6" fmla="*/ 0 256 1"/>
                    <a:gd name="T7" fmla="*/ 90 256 1"/>
                    <a:gd name="G9" fmla="+- G8 T6 T7"/>
                    <a:gd name="G10" fmla="?: G9 G7 G5"/>
                    <a:gd name="T8" fmla="*/ 0 256 1"/>
                    <a:gd name="T9" fmla="*/ 360 256 1"/>
                    <a:gd name="G11" fmla="+- G10 T8 T9"/>
                    <a:gd name="G12" fmla="?: G10 G11 G10"/>
                    <a:gd name="T10" fmla="*/ 0 256 1"/>
                    <a:gd name="T11" fmla="*/ 360 256 1"/>
                    <a:gd name="G13" fmla="+- G12 T10 T11"/>
                    <a:gd name="G14" fmla="?: G12 G13 G12"/>
                    <a:gd name="G15" fmla="+- 0 0 G14"/>
                    <a:gd name="G16" fmla="+- 10800 0 0"/>
                    <a:gd name="G17" fmla="+- 10800 0 10061"/>
                    <a:gd name="G18" fmla="*/ 10061 1 2"/>
                    <a:gd name="G19" fmla="+- G18 5400 0"/>
                    <a:gd name="G20" fmla="cos G19 -9312996"/>
                    <a:gd name="G21" fmla="sin G19 -9312996"/>
                    <a:gd name="G22" fmla="+- G20 10800 0"/>
                    <a:gd name="G23" fmla="+- G21 10800 0"/>
                    <a:gd name="G24" fmla="+- 10800 0 G20"/>
                    <a:gd name="G25" fmla="+- 10061 10800 0"/>
                    <a:gd name="G26" fmla="?: G9 G17 G25"/>
                    <a:gd name="G27" fmla="?: G9 0 21600"/>
                    <a:gd name="G28" fmla="cos 10800 -9312996"/>
                    <a:gd name="G29" fmla="sin 10800 -9312996"/>
                    <a:gd name="G30" fmla="sin 10061 -9312996"/>
                    <a:gd name="G31" fmla="+- G28 10800 0"/>
                    <a:gd name="G32" fmla="+- G29 10800 0"/>
                    <a:gd name="G33" fmla="+- G30 10800 0"/>
                    <a:gd name="G34" fmla="?: G4 0 G31"/>
                    <a:gd name="G35" fmla="?: -9312996 G34 0"/>
                    <a:gd name="G36" fmla="?: G6 G35 G31"/>
                    <a:gd name="G37" fmla="+- 21600 0 G36"/>
                    <a:gd name="G38" fmla="?: G4 0 G33"/>
                    <a:gd name="G39" fmla="?: -9312996 G38 G32"/>
                    <a:gd name="G40" fmla="?: G6 G39 0"/>
                    <a:gd name="G41" fmla="?: G4 G32 21600"/>
                    <a:gd name="G42" fmla="?: G6 G41 G33"/>
                    <a:gd name="T12" fmla="*/ 10800 w 21600"/>
                    <a:gd name="T13" fmla="*/ 0 h 21600"/>
                    <a:gd name="T14" fmla="*/ 2568 w 21600"/>
                    <a:gd name="T15" fmla="*/ 4393 h 21600"/>
                    <a:gd name="T16" fmla="*/ 10800 w 21600"/>
                    <a:gd name="T17" fmla="*/ 739 h 21600"/>
                    <a:gd name="T18" fmla="*/ 19032 w 21600"/>
                    <a:gd name="T19" fmla="*/ 4393 h 21600"/>
                    <a:gd name="T20" fmla="*/ G36 w 21600"/>
                    <a:gd name="T21" fmla="*/ G40 h 21600"/>
                    <a:gd name="T22" fmla="*/ G37 w 21600"/>
                    <a:gd name="T23" fmla="*/ G42 h 21600"/>
                  </a:gdLst>
                  <a:ahLst/>
                  <a:cxnLst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T20" t="T21" r="T22" b="T23"/>
                  <a:pathLst>
                    <a:path w="21600" h="21600">
                      <a:moveTo>
                        <a:pt x="2860" y="4620"/>
                      </a:moveTo>
                      <a:cubicBezTo>
                        <a:pt x="4766" y="2171"/>
                        <a:pt x="7696" y="738"/>
                        <a:pt x="10800" y="739"/>
                      </a:cubicBezTo>
                      <a:cubicBezTo>
                        <a:pt x="13903" y="739"/>
                        <a:pt x="16833" y="2171"/>
                        <a:pt x="18739" y="4620"/>
                      </a:cubicBezTo>
                      <a:lnTo>
                        <a:pt x="19322" y="4166"/>
                      </a:lnTo>
                      <a:cubicBezTo>
                        <a:pt x="17276" y="1537"/>
                        <a:pt x="14131" y="-1"/>
                        <a:pt x="10799" y="0"/>
                      </a:cubicBezTo>
                      <a:cubicBezTo>
                        <a:pt x="7468" y="0"/>
                        <a:pt x="4323" y="1537"/>
                        <a:pt x="2277" y="4166"/>
                      </a:cubicBezTo>
                      <a:close/>
                    </a:path>
                  </a:pathLst>
                </a:custGeom>
                <a:solidFill>
                  <a:srgbClr val="0000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64" name="AutoShape 926"/>
                <p:cNvSpPr>
                  <a:spLocks noChangeArrowheads="1"/>
                </p:cNvSpPr>
                <p:nvPr/>
              </p:nvSpPr>
              <p:spPr bwMode="auto">
                <a:xfrm rot="-860960">
                  <a:off x="2014" y="2529"/>
                  <a:ext cx="822" cy="5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65" name="AutoShape 927"/>
                <p:cNvSpPr>
                  <a:spLocks noChangeArrowheads="1"/>
                </p:cNvSpPr>
                <p:nvPr/>
              </p:nvSpPr>
              <p:spPr bwMode="auto">
                <a:xfrm rot="-2287806">
                  <a:off x="1929" y="2387"/>
                  <a:ext cx="822" cy="5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66" name="AutoShape 928"/>
                <p:cNvSpPr>
                  <a:spLocks noChangeArrowheads="1"/>
                </p:cNvSpPr>
                <p:nvPr/>
              </p:nvSpPr>
              <p:spPr bwMode="auto">
                <a:xfrm rot="-1800000">
                  <a:off x="3999" y="2160"/>
                  <a:ext cx="57" cy="5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67" name="AutoShape 929"/>
                <p:cNvSpPr>
                  <a:spLocks noChangeArrowheads="1"/>
                </p:cNvSpPr>
                <p:nvPr/>
              </p:nvSpPr>
              <p:spPr bwMode="auto">
                <a:xfrm rot="725685">
                  <a:off x="2641" y="2155"/>
                  <a:ext cx="510" cy="5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00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52" name="Group 930"/>
              <p:cNvGrpSpPr>
                <a:grpSpLocks/>
              </p:cNvGrpSpPr>
              <p:nvPr/>
            </p:nvGrpSpPr>
            <p:grpSpPr bwMode="auto">
              <a:xfrm>
                <a:off x="5316" y="3650"/>
                <a:ext cx="137" cy="196"/>
                <a:chOff x="2610" y="2302"/>
                <a:chExt cx="397" cy="567"/>
              </a:xfrm>
            </p:grpSpPr>
            <p:sp>
              <p:nvSpPr>
                <p:cNvPr id="53" name="AutoShape 931"/>
                <p:cNvSpPr>
                  <a:spLocks noChangeArrowheads="1"/>
                </p:cNvSpPr>
                <p:nvPr/>
              </p:nvSpPr>
              <p:spPr bwMode="auto">
                <a:xfrm>
                  <a:off x="2638" y="2330"/>
                  <a:ext cx="341" cy="324"/>
                </a:xfrm>
                <a:prstGeom prst="star5">
                  <a:avLst/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" name="AutoShape 932"/>
                <p:cNvSpPr>
                  <a:spLocks noChangeArrowheads="1"/>
                </p:cNvSpPr>
                <p:nvPr/>
              </p:nvSpPr>
              <p:spPr bwMode="auto">
                <a:xfrm>
                  <a:off x="2610" y="2302"/>
                  <a:ext cx="397" cy="397"/>
                </a:xfrm>
                <a:custGeom>
                  <a:avLst/>
                  <a:gdLst>
                    <a:gd name="G0" fmla="+- 2503 0 0"/>
                    <a:gd name="G1" fmla="+- 21600 0 2503"/>
                    <a:gd name="G2" fmla="+- 21600 0 2503"/>
                    <a:gd name="G3" fmla="*/ G0 2929 10000"/>
                    <a:gd name="G4" fmla="+- 21600 0 G3"/>
                    <a:gd name="G5" fmla="+- 21600 0 G3"/>
                    <a:gd name="T0" fmla="*/ 10800 w 21600"/>
                    <a:gd name="T1" fmla="*/ 0 h 21600"/>
                    <a:gd name="T2" fmla="*/ 3163 w 21600"/>
                    <a:gd name="T3" fmla="*/ 3163 h 21600"/>
                    <a:gd name="T4" fmla="*/ 0 w 21600"/>
                    <a:gd name="T5" fmla="*/ 10800 h 21600"/>
                    <a:gd name="T6" fmla="*/ 3163 w 21600"/>
                    <a:gd name="T7" fmla="*/ 18437 h 21600"/>
                    <a:gd name="T8" fmla="*/ 10800 w 21600"/>
                    <a:gd name="T9" fmla="*/ 21600 h 21600"/>
                    <a:gd name="T10" fmla="*/ 18437 w 21600"/>
                    <a:gd name="T11" fmla="*/ 18437 h 21600"/>
                    <a:gd name="T12" fmla="*/ 21600 w 21600"/>
                    <a:gd name="T13" fmla="*/ 10800 h 21600"/>
                    <a:gd name="T14" fmla="*/ 18437 w 21600"/>
                    <a:gd name="T15" fmla="*/ 3163 h 21600"/>
                    <a:gd name="T16" fmla="*/ 3163 w 21600"/>
                    <a:gd name="T17" fmla="*/ 3163 h 21600"/>
                    <a:gd name="T18" fmla="*/ 18437 w 21600"/>
                    <a:gd name="T19" fmla="*/ 18437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T16" t="T17" r="T18" b="T19"/>
                  <a:pathLst>
                    <a:path w="21600" h="21600">
                      <a:moveTo>
                        <a:pt x="0" y="10800"/>
                      </a:moveTo>
                      <a:cubicBezTo>
                        <a:pt x="0" y="4835"/>
                        <a:pt x="4835" y="0"/>
                        <a:pt x="10800" y="0"/>
                      </a:cubicBezTo>
                      <a:cubicBezTo>
                        <a:pt x="16765" y="0"/>
                        <a:pt x="21600" y="4835"/>
                        <a:pt x="21600" y="10800"/>
                      </a:cubicBezTo>
                      <a:cubicBezTo>
                        <a:pt x="21600" y="16765"/>
                        <a:pt x="16765" y="21600"/>
                        <a:pt x="10800" y="21600"/>
                      </a:cubicBezTo>
                      <a:cubicBezTo>
                        <a:pt x="4835" y="21600"/>
                        <a:pt x="0" y="16765"/>
                        <a:pt x="0" y="10800"/>
                      </a:cubicBezTo>
                      <a:close/>
                      <a:moveTo>
                        <a:pt x="2503" y="10800"/>
                      </a:moveTo>
                      <a:cubicBezTo>
                        <a:pt x="2503" y="15382"/>
                        <a:pt x="6218" y="19097"/>
                        <a:pt x="10800" y="19097"/>
                      </a:cubicBezTo>
                      <a:cubicBezTo>
                        <a:pt x="15382" y="19097"/>
                        <a:pt x="19097" y="15382"/>
                        <a:pt x="19097" y="10800"/>
                      </a:cubicBezTo>
                      <a:cubicBezTo>
                        <a:pt x="19097" y="6218"/>
                        <a:pt x="15382" y="2503"/>
                        <a:pt x="10800" y="2503"/>
                      </a:cubicBezTo>
                      <a:cubicBezTo>
                        <a:pt x="6218" y="2503"/>
                        <a:pt x="2503" y="6218"/>
                        <a:pt x="2503" y="10800"/>
                      </a:cubicBezTo>
                      <a:close/>
                    </a:path>
                  </a:pathLst>
                </a:cu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grpSp>
              <p:nvGrpSpPr>
                <p:cNvPr id="55" name="Group 933"/>
                <p:cNvGrpSpPr>
                  <a:grpSpLocks/>
                </p:cNvGrpSpPr>
                <p:nvPr/>
              </p:nvGrpSpPr>
              <p:grpSpPr bwMode="auto">
                <a:xfrm>
                  <a:off x="2723" y="2444"/>
                  <a:ext cx="170" cy="425"/>
                  <a:chOff x="2723" y="2444"/>
                  <a:chExt cx="170" cy="425"/>
                </a:xfrm>
              </p:grpSpPr>
              <p:sp>
                <p:nvSpPr>
                  <p:cNvPr id="56" name="Oval 934"/>
                  <p:cNvSpPr>
                    <a:spLocks noChangeArrowheads="1"/>
                  </p:cNvSpPr>
                  <p:nvPr/>
                </p:nvSpPr>
                <p:spPr bwMode="auto">
                  <a:xfrm>
                    <a:off x="2751" y="2444"/>
                    <a:ext cx="114" cy="114"/>
                  </a:xfrm>
                  <a:prstGeom prst="ellipse">
                    <a:avLst/>
                  </a:prstGeom>
                  <a:solidFill>
                    <a:schemeClr val="bg2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7" name="AutoShape 935"/>
                  <p:cNvSpPr>
                    <a:spLocks noChangeArrowheads="1"/>
                  </p:cNvSpPr>
                  <p:nvPr/>
                </p:nvSpPr>
                <p:spPr bwMode="auto">
                  <a:xfrm>
                    <a:off x="2780" y="2472"/>
                    <a:ext cx="57" cy="36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C0C0C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8" name="AutoShape 936"/>
                  <p:cNvSpPr>
                    <a:spLocks noChangeArrowheads="1"/>
                  </p:cNvSpPr>
                  <p:nvPr/>
                </p:nvSpPr>
                <p:spPr bwMode="auto">
                  <a:xfrm>
                    <a:off x="2723" y="2784"/>
                    <a:ext cx="170" cy="85"/>
                  </a:xfrm>
                  <a:prstGeom prst="roundRect">
                    <a:avLst>
                      <a:gd name="adj" fmla="val 16667"/>
                    </a:avLst>
                  </a:prstGeom>
                  <a:solidFill>
                    <a:srgbClr val="000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rgbClr val="FF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</p:grpSp>
        </p:grpSp>
        <p:grpSp>
          <p:nvGrpSpPr>
            <p:cNvPr id="31" name="グループ化 30"/>
            <p:cNvGrpSpPr/>
            <p:nvPr/>
          </p:nvGrpSpPr>
          <p:grpSpPr>
            <a:xfrm>
              <a:off x="1946962" y="3608007"/>
              <a:ext cx="980798" cy="1405487"/>
              <a:chOff x="1595547" y="2776017"/>
              <a:chExt cx="980798" cy="1405487"/>
            </a:xfrm>
          </p:grpSpPr>
          <p:grpSp>
            <p:nvGrpSpPr>
              <p:cNvPr id="32" name="グループ化 31"/>
              <p:cNvGrpSpPr/>
              <p:nvPr/>
            </p:nvGrpSpPr>
            <p:grpSpPr>
              <a:xfrm>
                <a:off x="1595547" y="2776017"/>
                <a:ext cx="980798" cy="1405487"/>
                <a:chOff x="1262292" y="2776017"/>
                <a:chExt cx="980798" cy="1405487"/>
              </a:xfrm>
              <a:solidFill>
                <a:schemeClr val="bg1"/>
              </a:solidFill>
            </p:grpSpPr>
            <p:sp>
              <p:nvSpPr>
                <p:cNvPr id="42" name="AutoShape 117"/>
                <p:cNvSpPr>
                  <a:spLocks noChangeArrowheads="1"/>
                </p:cNvSpPr>
                <p:nvPr/>
              </p:nvSpPr>
              <p:spPr bwMode="auto">
                <a:xfrm>
                  <a:off x="1607067" y="3063663"/>
                  <a:ext cx="326561" cy="654403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solidFill>
                    <a:schemeClr val="bg1"/>
                  </a:solidFill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3" name="AutoShape 119"/>
                <p:cNvSpPr>
                  <a:spLocks noChangeArrowheads="1"/>
                </p:cNvSpPr>
                <p:nvPr/>
              </p:nvSpPr>
              <p:spPr bwMode="auto">
                <a:xfrm rot="1800000">
                  <a:off x="1595542" y="3538615"/>
                  <a:ext cx="144712" cy="399557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algn="ctr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4" name="AutoShape 126"/>
                <p:cNvSpPr>
                  <a:spLocks noChangeArrowheads="1"/>
                </p:cNvSpPr>
                <p:nvPr/>
              </p:nvSpPr>
              <p:spPr bwMode="auto">
                <a:xfrm rot="20161995">
                  <a:off x="1815817" y="3556872"/>
                  <a:ext cx="144712" cy="399557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algn="ctr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5" name="AutoShape 127"/>
                <p:cNvSpPr>
                  <a:spLocks noChangeArrowheads="1"/>
                </p:cNvSpPr>
                <p:nvPr/>
              </p:nvSpPr>
              <p:spPr bwMode="auto">
                <a:xfrm rot="18639236">
                  <a:off x="1970956" y="3763996"/>
                  <a:ext cx="144712" cy="399557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algn="ctr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6" name="Oval 129"/>
                <p:cNvSpPr>
                  <a:spLocks noChangeArrowheads="1"/>
                </p:cNvSpPr>
                <p:nvPr/>
              </p:nvSpPr>
              <p:spPr bwMode="auto">
                <a:xfrm>
                  <a:off x="1577625" y="2776017"/>
                  <a:ext cx="326561" cy="326561"/>
                </a:xfrm>
                <a:prstGeom prst="ellipse">
                  <a:avLst/>
                </a:prstGeom>
                <a:grpFill/>
                <a:ln w="57150">
                  <a:solidFill>
                    <a:schemeClr val="bg1"/>
                  </a:solidFill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7" name="AutoShape 124"/>
                <p:cNvSpPr>
                  <a:spLocks noChangeArrowheads="1"/>
                </p:cNvSpPr>
                <p:nvPr/>
              </p:nvSpPr>
              <p:spPr bwMode="auto">
                <a:xfrm rot="12377773" flipH="1">
                  <a:off x="1550368" y="3127092"/>
                  <a:ext cx="135747" cy="359858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solidFill>
                    <a:schemeClr val="bg1"/>
                  </a:solidFill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8" name="AutoShape 120"/>
                <p:cNvSpPr>
                  <a:spLocks noChangeArrowheads="1"/>
                </p:cNvSpPr>
                <p:nvPr/>
              </p:nvSpPr>
              <p:spPr bwMode="auto">
                <a:xfrm rot="277241">
                  <a:off x="1520117" y="3781947"/>
                  <a:ext cx="144711" cy="399557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algn="ctr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9" name="AutoShape 123"/>
                <p:cNvSpPr>
                  <a:spLocks noChangeArrowheads="1"/>
                </p:cNvSpPr>
                <p:nvPr/>
              </p:nvSpPr>
              <p:spPr bwMode="auto">
                <a:xfrm rot="16456482" flipH="1">
                  <a:off x="1374347" y="3217891"/>
                  <a:ext cx="135747" cy="359858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solidFill>
                    <a:schemeClr val="bg1"/>
                  </a:solidFill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33" name="グループ化 32"/>
              <p:cNvGrpSpPr/>
              <p:nvPr/>
            </p:nvGrpSpPr>
            <p:grpSpPr>
              <a:xfrm>
                <a:off x="1595547" y="2776017"/>
                <a:ext cx="980798" cy="1405487"/>
                <a:chOff x="1262292" y="2776017"/>
                <a:chExt cx="980798" cy="1405487"/>
              </a:xfrm>
              <a:solidFill>
                <a:srgbClr val="0070C0"/>
              </a:solidFill>
            </p:grpSpPr>
            <p:sp>
              <p:nvSpPr>
                <p:cNvPr id="34" name="AutoShape 117"/>
                <p:cNvSpPr>
                  <a:spLocks noChangeArrowheads="1"/>
                </p:cNvSpPr>
                <p:nvPr/>
              </p:nvSpPr>
              <p:spPr bwMode="auto">
                <a:xfrm>
                  <a:off x="1607067" y="3063663"/>
                  <a:ext cx="326561" cy="65440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C00000"/>
                </a:solidFill>
                <a:ln>
                  <a:noFill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5" name="AutoShape 119"/>
                <p:cNvSpPr>
                  <a:spLocks noChangeArrowheads="1"/>
                </p:cNvSpPr>
                <p:nvPr/>
              </p:nvSpPr>
              <p:spPr bwMode="auto">
                <a:xfrm rot="1800000">
                  <a:off x="1595542" y="3538615"/>
                  <a:ext cx="144712" cy="39955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C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6" name="AutoShape 126"/>
                <p:cNvSpPr>
                  <a:spLocks noChangeArrowheads="1"/>
                </p:cNvSpPr>
                <p:nvPr/>
              </p:nvSpPr>
              <p:spPr bwMode="auto">
                <a:xfrm rot="20161995">
                  <a:off x="1815817" y="3556872"/>
                  <a:ext cx="144712" cy="39955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C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7" name="AutoShape 127"/>
                <p:cNvSpPr>
                  <a:spLocks noChangeArrowheads="1"/>
                </p:cNvSpPr>
                <p:nvPr/>
              </p:nvSpPr>
              <p:spPr bwMode="auto">
                <a:xfrm rot="18639236">
                  <a:off x="1970956" y="3763996"/>
                  <a:ext cx="144712" cy="39955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C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8" name="Oval 129"/>
                <p:cNvSpPr>
                  <a:spLocks noChangeArrowheads="1"/>
                </p:cNvSpPr>
                <p:nvPr/>
              </p:nvSpPr>
              <p:spPr bwMode="auto">
                <a:xfrm>
                  <a:off x="1577625" y="2776017"/>
                  <a:ext cx="326561" cy="326561"/>
                </a:xfrm>
                <a:prstGeom prst="ellipse">
                  <a:avLst/>
                </a:prstGeom>
                <a:solidFill>
                  <a:srgbClr val="C00000"/>
                </a:solidFill>
                <a:ln>
                  <a:noFill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9" name="AutoShape 124"/>
                <p:cNvSpPr>
                  <a:spLocks noChangeArrowheads="1"/>
                </p:cNvSpPr>
                <p:nvPr/>
              </p:nvSpPr>
              <p:spPr bwMode="auto">
                <a:xfrm rot="12377773" flipH="1">
                  <a:off x="1550368" y="3127092"/>
                  <a:ext cx="135747" cy="35985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C00000"/>
                </a:solidFill>
                <a:ln>
                  <a:noFill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0" name="AutoShape 120"/>
                <p:cNvSpPr>
                  <a:spLocks noChangeArrowheads="1"/>
                </p:cNvSpPr>
                <p:nvPr/>
              </p:nvSpPr>
              <p:spPr bwMode="auto">
                <a:xfrm rot="277241">
                  <a:off x="1520117" y="3781947"/>
                  <a:ext cx="144711" cy="39955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C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1" name="AutoShape 123"/>
                <p:cNvSpPr>
                  <a:spLocks noChangeArrowheads="1"/>
                </p:cNvSpPr>
                <p:nvPr/>
              </p:nvSpPr>
              <p:spPr bwMode="auto">
                <a:xfrm rot="16456482" flipH="1">
                  <a:off x="1374347" y="3217891"/>
                  <a:ext cx="135747" cy="35985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C00000"/>
                </a:solidFill>
                <a:ln>
                  <a:noFill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82" name="グループ化 81"/>
          <p:cNvGrpSpPr/>
          <p:nvPr/>
        </p:nvGrpSpPr>
        <p:grpSpPr>
          <a:xfrm>
            <a:off x="7855585" y="851667"/>
            <a:ext cx="1656994" cy="1609884"/>
            <a:chOff x="3217518" y="3608007"/>
            <a:chExt cx="1446615" cy="1405487"/>
          </a:xfrm>
        </p:grpSpPr>
        <p:grpSp>
          <p:nvGrpSpPr>
            <p:cNvPr id="83" name="Group 322"/>
            <p:cNvGrpSpPr>
              <a:grpSpLocks/>
            </p:cNvGrpSpPr>
            <p:nvPr/>
          </p:nvGrpSpPr>
          <p:grpSpPr bwMode="auto">
            <a:xfrm>
              <a:off x="3217518" y="3943081"/>
              <a:ext cx="1230853" cy="1034680"/>
              <a:chOff x="2355" y="1592"/>
              <a:chExt cx="1417" cy="1191"/>
            </a:xfrm>
          </p:grpSpPr>
          <p:grpSp>
            <p:nvGrpSpPr>
              <p:cNvPr id="103" name="Group 323"/>
              <p:cNvGrpSpPr>
                <a:grpSpLocks/>
              </p:cNvGrpSpPr>
              <p:nvPr/>
            </p:nvGrpSpPr>
            <p:grpSpPr bwMode="auto">
              <a:xfrm>
                <a:off x="3375" y="2415"/>
                <a:ext cx="284" cy="284"/>
                <a:chOff x="2440" y="2415"/>
                <a:chExt cx="284" cy="284"/>
              </a:xfrm>
            </p:grpSpPr>
            <p:grpSp>
              <p:nvGrpSpPr>
                <p:cNvPr id="141" name="Group 324"/>
                <p:cNvGrpSpPr>
                  <a:grpSpLocks/>
                </p:cNvGrpSpPr>
                <p:nvPr/>
              </p:nvGrpSpPr>
              <p:grpSpPr bwMode="auto">
                <a:xfrm>
                  <a:off x="2440" y="2415"/>
                  <a:ext cx="284" cy="284"/>
                  <a:chOff x="2440" y="2415"/>
                  <a:chExt cx="284" cy="284"/>
                </a:xfrm>
              </p:grpSpPr>
              <p:grpSp>
                <p:nvGrpSpPr>
                  <p:cNvPr id="149" name="Group 325"/>
                  <p:cNvGrpSpPr>
                    <a:grpSpLocks/>
                  </p:cNvGrpSpPr>
                  <p:nvPr/>
                </p:nvGrpSpPr>
                <p:grpSpPr bwMode="auto">
                  <a:xfrm>
                    <a:off x="2553" y="2415"/>
                    <a:ext cx="57" cy="284"/>
                    <a:chOff x="2553" y="2415"/>
                    <a:chExt cx="57" cy="284"/>
                  </a:xfrm>
                </p:grpSpPr>
                <p:sp>
                  <p:nvSpPr>
                    <p:cNvPr id="153" name="AutoShape 326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553" y="2415"/>
                      <a:ext cx="57" cy="114"/>
                    </a:xfrm>
                    <a:custGeom>
                      <a:avLst/>
                      <a:gdLst>
                        <a:gd name="G0" fmla="+- 5400 0 0"/>
                        <a:gd name="G1" fmla="+- 21600 0 5400"/>
                        <a:gd name="G2" fmla="*/ 5400 1 2"/>
                        <a:gd name="G3" fmla="+- 21600 0 G2"/>
                        <a:gd name="G4" fmla="+/ 5400 21600 2"/>
                        <a:gd name="G5" fmla="+/ G1 0 2"/>
                        <a:gd name="G6" fmla="*/ 21600 21600 5400"/>
                        <a:gd name="G7" fmla="*/ G6 1 2"/>
                        <a:gd name="G8" fmla="+- 21600 0 G7"/>
                        <a:gd name="G9" fmla="*/ 21600 1 2"/>
                        <a:gd name="G10" fmla="+- 5400 0 G9"/>
                        <a:gd name="G11" fmla="?: G10 G8 0"/>
                        <a:gd name="G12" fmla="?: G10 G7 21600"/>
                        <a:gd name="T0" fmla="*/ 18900 w 21600"/>
                        <a:gd name="T1" fmla="*/ 10800 h 21600"/>
                        <a:gd name="T2" fmla="*/ 10800 w 21600"/>
                        <a:gd name="T3" fmla="*/ 21600 h 21600"/>
                        <a:gd name="T4" fmla="*/ 2700 w 21600"/>
                        <a:gd name="T5" fmla="*/ 10800 h 21600"/>
                        <a:gd name="T6" fmla="*/ 10800 w 21600"/>
                        <a:gd name="T7" fmla="*/ 0 h 21600"/>
                        <a:gd name="T8" fmla="*/ 4500 w 21600"/>
                        <a:gd name="T9" fmla="*/ 4500 h 21600"/>
                        <a:gd name="T10" fmla="*/ 17100 w 21600"/>
                        <a:gd name="T11" fmla="*/ 17100 h 21600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</a:cxnLst>
                      <a:rect l="T8" t="T9" r="T10" b="T11"/>
                      <a:pathLst>
                        <a:path w="21600" h="21600">
                          <a:moveTo>
                            <a:pt x="0" y="0"/>
                          </a:moveTo>
                          <a:lnTo>
                            <a:pt x="5400" y="21600"/>
                          </a:lnTo>
                          <a:lnTo>
                            <a:pt x="16200" y="21600"/>
                          </a:lnTo>
                          <a:lnTo>
                            <a:pt x="21600" y="0"/>
                          </a:lnTo>
                          <a:close/>
                        </a:path>
                      </a:pathLst>
                    </a:custGeom>
                    <a:solidFill>
                      <a:srgbClr val="C0C0C0"/>
                    </a:solidFill>
                    <a:ln w="9525">
                      <a:noFill/>
                      <a:miter lim="800000"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  <p:sp>
                  <p:nvSpPr>
                    <p:cNvPr id="154" name="AutoShape 327"/>
                    <p:cNvSpPr>
                      <a:spLocks noChangeArrowheads="1"/>
                    </p:cNvSpPr>
                    <p:nvPr/>
                  </p:nvSpPr>
                  <p:spPr bwMode="auto">
                    <a:xfrm rot="10800000">
                      <a:off x="2553" y="2585"/>
                      <a:ext cx="57" cy="114"/>
                    </a:xfrm>
                    <a:custGeom>
                      <a:avLst/>
                      <a:gdLst>
                        <a:gd name="G0" fmla="+- 5400 0 0"/>
                        <a:gd name="G1" fmla="+- 21600 0 5400"/>
                        <a:gd name="G2" fmla="*/ 5400 1 2"/>
                        <a:gd name="G3" fmla="+- 21600 0 G2"/>
                        <a:gd name="G4" fmla="+/ 5400 21600 2"/>
                        <a:gd name="G5" fmla="+/ G1 0 2"/>
                        <a:gd name="G6" fmla="*/ 21600 21600 5400"/>
                        <a:gd name="G7" fmla="*/ G6 1 2"/>
                        <a:gd name="G8" fmla="+- 21600 0 G7"/>
                        <a:gd name="G9" fmla="*/ 21600 1 2"/>
                        <a:gd name="G10" fmla="+- 5400 0 G9"/>
                        <a:gd name="G11" fmla="?: G10 G8 0"/>
                        <a:gd name="G12" fmla="?: G10 G7 21600"/>
                        <a:gd name="T0" fmla="*/ 18900 w 21600"/>
                        <a:gd name="T1" fmla="*/ 10800 h 21600"/>
                        <a:gd name="T2" fmla="*/ 10800 w 21600"/>
                        <a:gd name="T3" fmla="*/ 21600 h 21600"/>
                        <a:gd name="T4" fmla="*/ 2700 w 21600"/>
                        <a:gd name="T5" fmla="*/ 10800 h 21600"/>
                        <a:gd name="T6" fmla="*/ 10800 w 21600"/>
                        <a:gd name="T7" fmla="*/ 0 h 21600"/>
                        <a:gd name="T8" fmla="*/ 4500 w 21600"/>
                        <a:gd name="T9" fmla="*/ 4500 h 21600"/>
                        <a:gd name="T10" fmla="*/ 17100 w 21600"/>
                        <a:gd name="T11" fmla="*/ 17100 h 21600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</a:cxnLst>
                      <a:rect l="T8" t="T9" r="T10" b="T11"/>
                      <a:pathLst>
                        <a:path w="21600" h="21600">
                          <a:moveTo>
                            <a:pt x="0" y="0"/>
                          </a:moveTo>
                          <a:lnTo>
                            <a:pt x="5400" y="21600"/>
                          </a:lnTo>
                          <a:lnTo>
                            <a:pt x="16200" y="21600"/>
                          </a:lnTo>
                          <a:lnTo>
                            <a:pt x="21600" y="0"/>
                          </a:lnTo>
                          <a:close/>
                        </a:path>
                      </a:pathLst>
                    </a:custGeom>
                    <a:solidFill>
                      <a:srgbClr val="C0C0C0"/>
                    </a:solidFill>
                    <a:ln w="9525">
                      <a:noFill/>
                      <a:miter lim="800000"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150" name="Group 328"/>
                  <p:cNvGrpSpPr>
                    <a:grpSpLocks/>
                  </p:cNvGrpSpPr>
                  <p:nvPr/>
                </p:nvGrpSpPr>
                <p:grpSpPr bwMode="auto">
                  <a:xfrm rot="5400000">
                    <a:off x="2553" y="2416"/>
                    <a:ext cx="57" cy="284"/>
                    <a:chOff x="2553" y="2415"/>
                    <a:chExt cx="57" cy="284"/>
                  </a:xfrm>
                </p:grpSpPr>
                <p:sp>
                  <p:nvSpPr>
                    <p:cNvPr id="151" name="AutoShape 329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553" y="2415"/>
                      <a:ext cx="57" cy="114"/>
                    </a:xfrm>
                    <a:custGeom>
                      <a:avLst/>
                      <a:gdLst>
                        <a:gd name="G0" fmla="+- 5400 0 0"/>
                        <a:gd name="G1" fmla="+- 21600 0 5400"/>
                        <a:gd name="G2" fmla="*/ 5400 1 2"/>
                        <a:gd name="G3" fmla="+- 21600 0 G2"/>
                        <a:gd name="G4" fmla="+/ 5400 21600 2"/>
                        <a:gd name="G5" fmla="+/ G1 0 2"/>
                        <a:gd name="G6" fmla="*/ 21600 21600 5400"/>
                        <a:gd name="G7" fmla="*/ G6 1 2"/>
                        <a:gd name="G8" fmla="+- 21600 0 G7"/>
                        <a:gd name="G9" fmla="*/ 21600 1 2"/>
                        <a:gd name="G10" fmla="+- 5400 0 G9"/>
                        <a:gd name="G11" fmla="?: G10 G8 0"/>
                        <a:gd name="G12" fmla="?: G10 G7 21600"/>
                        <a:gd name="T0" fmla="*/ 18900 w 21600"/>
                        <a:gd name="T1" fmla="*/ 10800 h 21600"/>
                        <a:gd name="T2" fmla="*/ 10800 w 21600"/>
                        <a:gd name="T3" fmla="*/ 21600 h 21600"/>
                        <a:gd name="T4" fmla="*/ 2700 w 21600"/>
                        <a:gd name="T5" fmla="*/ 10800 h 21600"/>
                        <a:gd name="T6" fmla="*/ 10800 w 21600"/>
                        <a:gd name="T7" fmla="*/ 0 h 21600"/>
                        <a:gd name="T8" fmla="*/ 4500 w 21600"/>
                        <a:gd name="T9" fmla="*/ 4500 h 21600"/>
                        <a:gd name="T10" fmla="*/ 17100 w 21600"/>
                        <a:gd name="T11" fmla="*/ 17100 h 21600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</a:cxnLst>
                      <a:rect l="T8" t="T9" r="T10" b="T11"/>
                      <a:pathLst>
                        <a:path w="21600" h="21600">
                          <a:moveTo>
                            <a:pt x="0" y="0"/>
                          </a:moveTo>
                          <a:lnTo>
                            <a:pt x="5400" y="21600"/>
                          </a:lnTo>
                          <a:lnTo>
                            <a:pt x="16200" y="21600"/>
                          </a:lnTo>
                          <a:lnTo>
                            <a:pt x="21600" y="0"/>
                          </a:lnTo>
                          <a:close/>
                        </a:path>
                      </a:pathLst>
                    </a:custGeom>
                    <a:solidFill>
                      <a:srgbClr val="C0C0C0"/>
                    </a:solidFill>
                    <a:ln w="9525">
                      <a:noFill/>
                      <a:miter lim="800000"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  <p:sp>
                  <p:nvSpPr>
                    <p:cNvPr id="152" name="AutoShape 330"/>
                    <p:cNvSpPr>
                      <a:spLocks noChangeArrowheads="1"/>
                    </p:cNvSpPr>
                    <p:nvPr/>
                  </p:nvSpPr>
                  <p:spPr bwMode="auto">
                    <a:xfrm rot="10800000">
                      <a:off x="2553" y="2585"/>
                      <a:ext cx="57" cy="114"/>
                    </a:xfrm>
                    <a:custGeom>
                      <a:avLst/>
                      <a:gdLst>
                        <a:gd name="G0" fmla="+- 5400 0 0"/>
                        <a:gd name="G1" fmla="+- 21600 0 5400"/>
                        <a:gd name="G2" fmla="*/ 5400 1 2"/>
                        <a:gd name="G3" fmla="+- 21600 0 G2"/>
                        <a:gd name="G4" fmla="+/ 5400 21600 2"/>
                        <a:gd name="G5" fmla="+/ G1 0 2"/>
                        <a:gd name="G6" fmla="*/ 21600 21600 5400"/>
                        <a:gd name="G7" fmla="*/ G6 1 2"/>
                        <a:gd name="G8" fmla="+- 21600 0 G7"/>
                        <a:gd name="G9" fmla="*/ 21600 1 2"/>
                        <a:gd name="G10" fmla="+- 5400 0 G9"/>
                        <a:gd name="G11" fmla="?: G10 G8 0"/>
                        <a:gd name="G12" fmla="?: G10 G7 21600"/>
                        <a:gd name="T0" fmla="*/ 18900 w 21600"/>
                        <a:gd name="T1" fmla="*/ 10800 h 21600"/>
                        <a:gd name="T2" fmla="*/ 10800 w 21600"/>
                        <a:gd name="T3" fmla="*/ 21600 h 21600"/>
                        <a:gd name="T4" fmla="*/ 2700 w 21600"/>
                        <a:gd name="T5" fmla="*/ 10800 h 21600"/>
                        <a:gd name="T6" fmla="*/ 10800 w 21600"/>
                        <a:gd name="T7" fmla="*/ 0 h 21600"/>
                        <a:gd name="T8" fmla="*/ 4500 w 21600"/>
                        <a:gd name="T9" fmla="*/ 4500 h 21600"/>
                        <a:gd name="T10" fmla="*/ 17100 w 21600"/>
                        <a:gd name="T11" fmla="*/ 17100 h 21600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</a:cxnLst>
                      <a:rect l="T8" t="T9" r="T10" b="T11"/>
                      <a:pathLst>
                        <a:path w="21600" h="21600">
                          <a:moveTo>
                            <a:pt x="0" y="0"/>
                          </a:moveTo>
                          <a:lnTo>
                            <a:pt x="5400" y="21600"/>
                          </a:lnTo>
                          <a:lnTo>
                            <a:pt x="16200" y="21600"/>
                          </a:lnTo>
                          <a:lnTo>
                            <a:pt x="21600" y="0"/>
                          </a:lnTo>
                          <a:close/>
                        </a:path>
                      </a:pathLst>
                    </a:custGeom>
                    <a:solidFill>
                      <a:srgbClr val="C0C0C0"/>
                    </a:solidFill>
                    <a:ln w="9525">
                      <a:noFill/>
                      <a:miter lim="800000"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</p:grpSp>
            </p:grpSp>
            <p:grpSp>
              <p:nvGrpSpPr>
                <p:cNvPr id="142" name="Group 331"/>
                <p:cNvGrpSpPr>
                  <a:grpSpLocks/>
                </p:cNvGrpSpPr>
                <p:nvPr/>
              </p:nvGrpSpPr>
              <p:grpSpPr bwMode="auto">
                <a:xfrm rot="2700000">
                  <a:off x="2440" y="2415"/>
                  <a:ext cx="284" cy="284"/>
                  <a:chOff x="2440" y="2415"/>
                  <a:chExt cx="284" cy="284"/>
                </a:xfrm>
              </p:grpSpPr>
              <p:grpSp>
                <p:nvGrpSpPr>
                  <p:cNvPr id="143" name="Group 332"/>
                  <p:cNvGrpSpPr>
                    <a:grpSpLocks/>
                  </p:cNvGrpSpPr>
                  <p:nvPr/>
                </p:nvGrpSpPr>
                <p:grpSpPr bwMode="auto">
                  <a:xfrm>
                    <a:off x="2553" y="2415"/>
                    <a:ext cx="57" cy="284"/>
                    <a:chOff x="2553" y="2415"/>
                    <a:chExt cx="57" cy="284"/>
                  </a:xfrm>
                </p:grpSpPr>
                <p:sp>
                  <p:nvSpPr>
                    <p:cNvPr id="147" name="AutoShape 333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553" y="2415"/>
                      <a:ext cx="57" cy="114"/>
                    </a:xfrm>
                    <a:custGeom>
                      <a:avLst/>
                      <a:gdLst>
                        <a:gd name="G0" fmla="+- 5400 0 0"/>
                        <a:gd name="G1" fmla="+- 21600 0 5400"/>
                        <a:gd name="G2" fmla="*/ 5400 1 2"/>
                        <a:gd name="G3" fmla="+- 21600 0 G2"/>
                        <a:gd name="G4" fmla="+/ 5400 21600 2"/>
                        <a:gd name="G5" fmla="+/ G1 0 2"/>
                        <a:gd name="G6" fmla="*/ 21600 21600 5400"/>
                        <a:gd name="G7" fmla="*/ G6 1 2"/>
                        <a:gd name="G8" fmla="+- 21600 0 G7"/>
                        <a:gd name="G9" fmla="*/ 21600 1 2"/>
                        <a:gd name="G10" fmla="+- 5400 0 G9"/>
                        <a:gd name="G11" fmla="?: G10 G8 0"/>
                        <a:gd name="G12" fmla="?: G10 G7 21600"/>
                        <a:gd name="T0" fmla="*/ 18900 w 21600"/>
                        <a:gd name="T1" fmla="*/ 10800 h 21600"/>
                        <a:gd name="T2" fmla="*/ 10800 w 21600"/>
                        <a:gd name="T3" fmla="*/ 21600 h 21600"/>
                        <a:gd name="T4" fmla="*/ 2700 w 21600"/>
                        <a:gd name="T5" fmla="*/ 10800 h 21600"/>
                        <a:gd name="T6" fmla="*/ 10800 w 21600"/>
                        <a:gd name="T7" fmla="*/ 0 h 21600"/>
                        <a:gd name="T8" fmla="*/ 4500 w 21600"/>
                        <a:gd name="T9" fmla="*/ 4500 h 21600"/>
                        <a:gd name="T10" fmla="*/ 17100 w 21600"/>
                        <a:gd name="T11" fmla="*/ 17100 h 21600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</a:cxnLst>
                      <a:rect l="T8" t="T9" r="T10" b="T11"/>
                      <a:pathLst>
                        <a:path w="21600" h="21600">
                          <a:moveTo>
                            <a:pt x="0" y="0"/>
                          </a:moveTo>
                          <a:lnTo>
                            <a:pt x="5400" y="21600"/>
                          </a:lnTo>
                          <a:lnTo>
                            <a:pt x="16200" y="21600"/>
                          </a:lnTo>
                          <a:lnTo>
                            <a:pt x="21600" y="0"/>
                          </a:lnTo>
                          <a:close/>
                        </a:path>
                      </a:pathLst>
                    </a:custGeom>
                    <a:solidFill>
                      <a:srgbClr val="C0C0C0"/>
                    </a:solidFill>
                    <a:ln w="9525">
                      <a:noFill/>
                      <a:miter lim="800000"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  <p:sp>
                  <p:nvSpPr>
                    <p:cNvPr id="148" name="AutoShape 334"/>
                    <p:cNvSpPr>
                      <a:spLocks noChangeArrowheads="1"/>
                    </p:cNvSpPr>
                    <p:nvPr/>
                  </p:nvSpPr>
                  <p:spPr bwMode="auto">
                    <a:xfrm rot="10800000">
                      <a:off x="2553" y="2585"/>
                      <a:ext cx="57" cy="114"/>
                    </a:xfrm>
                    <a:custGeom>
                      <a:avLst/>
                      <a:gdLst>
                        <a:gd name="G0" fmla="+- 5400 0 0"/>
                        <a:gd name="G1" fmla="+- 21600 0 5400"/>
                        <a:gd name="G2" fmla="*/ 5400 1 2"/>
                        <a:gd name="G3" fmla="+- 21600 0 G2"/>
                        <a:gd name="G4" fmla="+/ 5400 21600 2"/>
                        <a:gd name="G5" fmla="+/ G1 0 2"/>
                        <a:gd name="G6" fmla="*/ 21600 21600 5400"/>
                        <a:gd name="G7" fmla="*/ G6 1 2"/>
                        <a:gd name="G8" fmla="+- 21600 0 G7"/>
                        <a:gd name="G9" fmla="*/ 21600 1 2"/>
                        <a:gd name="G10" fmla="+- 5400 0 G9"/>
                        <a:gd name="G11" fmla="?: G10 G8 0"/>
                        <a:gd name="G12" fmla="?: G10 G7 21600"/>
                        <a:gd name="T0" fmla="*/ 18900 w 21600"/>
                        <a:gd name="T1" fmla="*/ 10800 h 21600"/>
                        <a:gd name="T2" fmla="*/ 10800 w 21600"/>
                        <a:gd name="T3" fmla="*/ 21600 h 21600"/>
                        <a:gd name="T4" fmla="*/ 2700 w 21600"/>
                        <a:gd name="T5" fmla="*/ 10800 h 21600"/>
                        <a:gd name="T6" fmla="*/ 10800 w 21600"/>
                        <a:gd name="T7" fmla="*/ 0 h 21600"/>
                        <a:gd name="T8" fmla="*/ 4500 w 21600"/>
                        <a:gd name="T9" fmla="*/ 4500 h 21600"/>
                        <a:gd name="T10" fmla="*/ 17100 w 21600"/>
                        <a:gd name="T11" fmla="*/ 17100 h 21600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</a:cxnLst>
                      <a:rect l="T8" t="T9" r="T10" b="T11"/>
                      <a:pathLst>
                        <a:path w="21600" h="21600">
                          <a:moveTo>
                            <a:pt x="0" y="0"/>
                          </a:moveTo>
                          <a:lnTo>
                            <a:pt x="5400" y="21600"/>
                          </a:lnTo>
                          <a:lnTo>
                            <a:pt x="16200" y="21600"/>
                          </a:lnTo>
                          <a:lnTo>
                            <a:pt x="21600" y="0"/>
                          </a:lnTo>
                          <a:close/>
                        </a:path>
                      </a:pathLst>
                    </a:custGeom>
                    <a:solidFill>
                      <a:srgbClr val="C0C0C0"/>
                    </a:solidFill>
                    <a:ln w="9525">
                      <a:noFill/>
                      <a:miter lim="800000"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144" name="Group 335"/>
                  <p:cNvGrpSpPr>
                    <a:grpSpLocks/>
                  </p:cNvGrpSpPr>
                  <p:nvPr/>
                </p:nvGrpSpPr>
                <p:grpSpPr bwMode="auto">
                  <a:xfrm rot="5400000">
                    <a:off x="2553" y="2416"/>
                    <a:ext cx="57" cy="284"/>
                    <a:chOff x="2553" y="2415"/>
                    <a:chExt cx="57" cy="284"/>
                  </a:xfrm>
                </p:grpSpPr>
                <p:sp>
                  <p:nvSpPr>
                    <p:cNvPr id="145" name="AutoShape 336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553" y="2415"/>
                      <a:ext cx="57" cy="114"/>
                    </a:xfrm>
                    <a:custGeom>
                      <a:avLst/>
                      <a:gdLst>
                        <a:gd name="G0" fmla="+- 5400 0 0"/>
                        <a:gd name="G1" fmla="+- 21600 0 5400"/>
                        <a:gd name="G2" fmla="*/ 5400 1 2"/>
                        <a:gd name="G3" fmla="+- 21600 0 G2"/>
                        <a:gd name="G4" fmla="+/ 5400 21600 2"/>
                        <a:gd name="G5" fmla="+/ G1 0 2"/>
                        <a:gd name="G6" fmla="*/ 21600 21600 5400"/>
                        <a:gd name="G7" fmla="*/ G6 1 2"/>
                        <a:gd name="G8" fmla="+- 21600 0 G7"/>
                        <a:gd name="G9" fmla="*/ 21600 1 2"/>
                        <a:gd name="G10" fmla="+- 5400 0 G9"/>
                        <a:gd name="G11" fmla="?: G10 G8 0"/>
                        <a:gd name="G12" fmla="?: G10 G7 21600"/>
                        <a:gd name="T0" fmla="*/ 18900 w 21600"/>
                        <a:gd name="T1" fmla="*/ 10800 h 21600"/>
                        <a:gd name="T2" fmla="*/ 10800 w 21600"/>
                        <a:gd name="T3" fmla="*/ 21600 h 21600"/>
                        <a:gd name="T4" fmla="*/ 2700 w 21600"/>
                        <a:gd name="T5" fmla="*/ 10800 h 21600"/>
                        <a:gd name="T6" fmla="*/ 10800 w 21600"/>
                        <a:gd name="T7" fmla="*/ 0 h 21600"/>
                        <a:gd name="T8" fmla="*/ 4500 w 21600"/>
                        <a:gd name="T9" fmla="*/ 4500 h 21600"/>
                        <a:gd name="T10" fmla="*/ 17100 w 21600"/>
                        <a:gd name="T11" fmla="*/ 17100 h 21600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</a:cxnLst>
                      <a:rect l="T8" t="T9" r="T10" b="T11"/>
                      <a:pathLst>
                        <a:path w="21600" h="21600">
                          <a:moveTo>
                            <a:pt x="0" y="0"/>
                          </a:moveTo>
                          <a:lnTo>
                            <a:pt x="5400" y="21600"/>
                          </a:lnTo>
                          <a:lnTo>
                            <a:pt x="16200" y="21600"/>
                          </a:lnTo>
                          <a:lnTo>
                            <a:pt x="21600" y="0"/>
                          </a:lnTo>
                          <a:close/>
                        </a:path>
                      </a:pathLst>
                    </a:custGeom>
                    <a:solidFill>
                      <a:srgbClr val="C0C0C0"/>
                    </a:solidFill>
                    <a:ln w="9525">
                      <a:noFill/>
                      <a:miter lim="800000"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  <p:sp>
                  <p:nvSpPr>
                    <p:cNvPr id="146" name="AutoShape 337"/>
                    <p:cNvSpPr>
                      <a:spLocks noChangeArrowheads="1"/>
                    </p:cNvSpPr>
                    <p:nvPr/>
                  </p:nvSpPr>
                  <p:spPr bwMode="auto">
                    <a:xfrm rot="10800000">
                      <a:off x="2553" y="2585"/>
                      <a:ext cx="57" cy="114"/>
                    </a:xfrm>
                    <a:custGeom>
                      <a:avLst/>
                      <a:gdLst>
                        <a:gd name="G0" fmla="+- 5400 0 0"/>
                        <a:gd name="G1" fmla="+- 21600 0 5400"/>
                        <a:gd name="G2" fmla="*/ 5400 1 2"/>
                        <a:gd name="G3" fmla="+- 21600 0 G2"/>
                        <a:gd name="G4" fmla="+/ 5400 21600 2"/>
                        <a:gd name="G5" fmla="+/ G1 0 2"/>
                        <a:gd name="G6" fmla="*/ 21600 21600 5400"/>
                        <a:gd name="G7" fmla="*/ G6 1 2"/>
                        <a:gd name="G8" fmla="+- 21600 0 G7"/>
                        <a:gd name="G9" fmla="*/ 21600 1 2"/>
                        <a:gd name="G10" fmla="+- 5400 0 G9"/>
                        <a:gd name="G11" fmla="?: G10 G8 0"/>
                        <a:gd name="G12" fmla="?: G10 G7 21600"/>
                        <a:gd name="T0" fmla="*/ 18900 w 21600"/>
                        <a:gd name="T1" fmla="*/ 10800 h 21600"/>
                        <a:gd name="T2" fmla="*/ 10800 w 21600"/>
                        <a:gd name="T3" fmla="*/ 21600 h 21600"/>
                        <a:gd name="T4" fmla="*/ 2700 w 21600"/>
                        <a:gd name="T5" fmla="*/ 10800 h 21600"/>
                        <a:gd name="T6" fmla="*/ 10800 w 21600"/>
                        <a:gd name="T7" fmla="*/ 0 h 21600"/>
                        <a:gd name="T8" fmla="*/ 4500 w 21600"/>
                        <a:gd name="T9" fmla="*/ 4500 h 21600"/>
                        <a:gd name="T10" fmla="*/ 17100 w 21600"/>
                        <a:gd name="T11" fmla="*/ 17100 h 21600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</a:cxnLst>
                      <a:rect l="T8" t="T9" r="T10" b="T11"/>
                      <a:pathLst>
                        <a:path w="21600" h="21600">
                          <a:moveTo>
                            <a:pt x="0" y="0"/>
                          </a:moveTo>
                          <a:lnTo>
                            <a:pt x="5400" y="21600"/>
                          </a:lnTo>
                          <a:lnTo>
                            <a:pt x="16200" y="21600"/>
                          </a:lnTo>
                          <a:lnTo>
                            <a:pt x="21600" y="0"/>
                          </a:lnTo>
                          <a:close/>
                        </a:path>
                      </a:pathLst>
                    </a:custGeom>
                    <a:solidFill>
                      <a:srgbClr val="C0C0C0"/>
                    </a:solidFill>
                    <a:ln w="9525">
                      <a:noFill/>
                      <a:miter lim="800000"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</p:grpSp>
            </p:grpSp>
          </p:grpSp>
          <p:sp>
            <p:nvSpPr>
              <p:cNvPr id="104" name="AutoShape 338"/>
              <p:cNvSpPr>
                <a:spLocks noChangeArrowheads="1"/>
              </p:cNvSpPr>
              <p:nvPr/>
            </p:nvSpPr>
            <p:spPr bwMode="auto">
              <a:xfrm>
                <a:off x="2355" y="2330"/>
                <a:ext cx="453" cy="453"/>
              </a:xfrm>
              <a:custGeom>
                <a:avLst/>
                <a:gdLst>
                  <a:gd name="G0" fmla="+- 3958 0 0"/>
                  <a:gd name="G1" fmla="+- 21600 0 3958"/>
                  <a:gd name="G2" fmla="+- 21600 0 3958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3958" y="10800"/>
                    </a:moveTo>
                    <a:cubicBezTo>
                      <a:pt x="3958" y="14579"/>
                      <a:pt x="7021" y="17642"/>
                      <a:pt x="10800" y="17642"/>
                    </a:cubicBezTo>
                    <a:cubicBezTo>
                      <a:pt x="14579" y="17642"/>
                      <a:pt x="17642" y="14579"/>
                      <a:pt x="17642" y="10800"/>
                    </a:cubicBezTo>
                    <a:cubicBezTo>
                      <a:pt x="17642" y="7021"/>
                      <a:pt x="14579" y="3958"/>
                      <a:pt x="10800" y="3958"/>
                    </a:cubicBezTo>
                    <a:cubicBezTo>
                      <a:pt x="7021" y="3958"/>
                      <a:pt x="3958" y="7021"/>
                      <a:pt x="3958" y="10800"/>
                    </a:cubicBezTo>
                    <a:close/>
                  </a:path>
                </a:pathLst>
              </a:custGeom>
              <a:solidFill>
                <a:srgbClr val="333333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105" name="Group 339"/>
              <p:cNvGrpSpPr>
                <a:grpSpLocks/>
              </p:cNvGrpSpPr>
              <p:nvPr/>
            </p:nvGrpSpPr>
            <p:grpSpPr bwMode="auto">
              <a:xfrm>
                <a:off x="2440" y="2415"/>
                <a:ext cx="284" cy="284"/>
                <a:chOff x="2440" y="2415"/>
                <a:chExt cx="284" cy="284"/>
              </a:xfrm>
            </p:grpSpPr>
            <p:grpSp>
              <p:nvGrpSpPr>
                <p:cNvPr id="127" name="Group 340"/>
                <p:cNvGrpSpPr>
                  <a:grpSpLocks/>
                </p:cNvGrpSpPr>
                <p:nvPr/>
              </p:nvGrpSpPr>
              <p:grpSpPr bwMode="auto">
                <a:xfrm>
                  <a:off x="2440" y="2415"/>
                  <a:ext cx="284" cy="284"/>
                  <a:chOff x="2440" y="2415"/>
                  <a:chExt cx="284" cy="284"/>
                </a:xfrm>
              </p:grpSpPr>
              <p:grpSp>
                <p:nvGrpSpPr>
                  <p:cNvPr id="135" name="Group 341"/>
                  <p:cNvGrpSpPr>
                    <a:grpSpLocks/>
                  </p:cNvGrpSpPr>
                  <p:nvPr/>
                </p:nvGrpSpPr>
                <p:grpSpPr bwMode="auto">
                  <a:xfrm>
                    <a:off x="2553" y="2415"/>
                    <a:ext cx="57" cy="284"/>
                    <a:chOff x="2553" y="2415"/>
                    <a:chExt cx="57" cy="284"/>
                  </a:xfrm>
                </p:grpSpPr>
                <p:sp>
                  <p:nvSpPr>
                    <p:cNvPr id="139" name="AutoShape 342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553" y="2415"/>
                      <a:ext cx="57" cy="114"/>
                    </a:xfrm>
                    <a:custGeom>
                      <a:avLst/>
                      <a:gdLst>
                        <a:gd name="G0" fmla="+- 5400 0 0"/>
                        <a:gd name="G1" fmla="+- 21600 0 5400"/>
                        <a:gd name="G2" fmla="*/ 5400 1 2"/>
                        <a:gd name="G3" fmla="+- 21600 0 G2"/>
                        <a:gd name="G4" fmla="+/ 5400 21600 2"/>
                        <a:gd name="G5" fmla="+/ G1 0 2"/>
                        <a:gd name="G6" fmla="*/ 21600 21600 5400"/>
                        <a:gd name="G7" fmla="*/ G6 1 2"/>
                        <a:gd name="G8" fmla="+- 21600 0 G7"/>
                        <a:gd name="G9" fmla="*/ 21600 1 2"/>
                        <a:gd name="G10" fmla="+- 5400 0 G9"/>
                        <a:gd name="G11" fmla="?: G10 G8 0"/>
                        <a:gd name="G12" fmla="?: G10 G7 21600"/>
                        <a:gd name="T0" fmla="*/ 18900 w 21600"/>
                        <a:gd name="T1" fmla="*/ 10800 h 21600"/>
                        <a:gd name="T2" fmla="*/ 10800 w 21600"/>
                        <a:gd name="T3" fmla="*/ 21600 h 21600"/>
                        <a:gd name="T4" fmla="*/ 2700 w 21600"/>
                        <a:gd name="T5" fmla="*/ 10800 h 21600"/>
                        <a:gd name="T6" fmla="*/ 10800 w 21600"/>
                        <a:gd name="T7" fmla="*/ 0 h 21600"/>
                        <a:gd name="T8" fmla="*/ 4500 w 21600"/>
                        <a:gd name="T9" fmla="*/ 4500 h 21600"/>
                        <a:gd name="T10" fmla="*/ 17100 w 21600"/>
                        <a:gd name="T11" fmla="*/ 17100 h 21600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</a:cxnLst>
                      <a:rect l="T8" t="T9" r="T10" b="T11"/>
                      <a:pathLst>
                        <a:path w="21600" h="21600">
                          <a:moveTo>
                            <a:pt x="0" y="0"/>
                          </a:moveTo>
                          <a:lnTo>
                            <a:pt x="5400" y="21600"/>
                          </a:lnTo>
                          <a:lnTo>
                            <a:pt x="16200" y="21600"/>
                          </a:lnTo>
                          <a:lnTo>
                            <a:pt x="21600" y="0"/>
                          </a:lnTo>
                          <a:close/>
                        </a:path>
                      </a:pathLst>
                    </a:custGeom>
                    <a:solidFill>
                      <a:srgbClr val="C0C0C0"/>
                    </a:solidFill>
                    <a:ln w="9525">
                      <a:noFill/>
                      <a:miter lim="800000"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  <p:sp>
                  <p:nvSpPr>
                    <p:cNvPr id="140" name="AutoShape 343"/>
                    <p:cNvSpPr>
                      <a:spLocks noChangeArrowheads="1"/>
                    </p:cNvSpPr>
                    <p:nvPr/>
                  </p:nvSpPr>
                  <p:spPr bwMode="auto">
                    <a:xfrm rot="10800000">
                      <a:off x="2553" y="2585"/>
                      <a:ext cx="57" cy="114"/>
                    </a:xfrm>
                    <a:custGeom>
                      <a:avLst/>
                      <a:gdLst>
                        <a:gd name="G0" fmla="+- 5400 0 0"/>
                        <a:gd name="G1" fmla="+- 21600 0 5400"/>
                        <a:gd name="G2" fmla="*/ 5400 1 2"/>
                        <a:gd name="G3" fmla="+- 21600 0 G2"/>
                        <a:gd name="G4" fmla="+/ 5400 21600 2"/>
                        <a:gd name="G5" fmla="+/ G1 0 2"/>
                        <a:gd name="G6" fmla="*/ 21600 21600 5400"/>
                        <a:gd name="G7" fmla="*/ G6 1 2"/>
                        <a:gd name="G8" fmla="+- 21600 0 G7"/>
                        <a:gd name="G9" fmla="*/ 21600 1 2"/>
                        <a:gd name="G10" fmla="+- 5400 0 G9"/>
                        <a:gd name="G11" fmla="?: G10 G8 0"/>
                        <a:gd name="G12" fmla="?: G10 G7 21600"/>
                        <a:gd name="T0" fmla="*/ 18900 w 21600"/>
                        <a:gd name="T1" fmla="*/ 10800 h 21600"/>
                        <a:gd name="T2" fmla="*/ 10800 w 21600"/>
                        <a:gd name="T3" fmla="*/ 21600 h 21600"/>
                        <a:gd name="T4" fmla="*/ 2700 w 21600"/>
                        <a:gd name="T5" fmla="*/ 10800 h 21600"/>
                        <a:gd name="T6" fmla="*/ 10800 w 21600"/>
                        <a:gd name="T7" fmla="*/ 0 h 21600"/>
                        <a:gd name="T8" fmla="*/ 4500 w 21600"/>
                        <a:gd name="T9" fmla="*/ 4500 h 21600"/>
                        <a:gd name="T10" fmla="*/ 17100 w 21600"/>
                        <a:gd name="T11" fmla="*/ 17100 h 21600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</a:cxnLst>
                      <a:rect l="T8" t="T9" r="T10" b="T11"/>
                      <a:pathLst>
                        <a:path w="21600" h="21600">
                          <a:moveTo>
                            <a:pt x="0" y="0"/>
                          </a:moveTo>
                          <a:lnTo>
                            <a:pt x="5400" y="21600"/>
                          </a:lnTo>
                          <a:lnTo>
                            <a:pt x="16200" y="21600"/>
                          </a:lnTo>
                          <a:lnTo>
                            <a:pt x="21600" y="0"/>
                          </a:lnTo>
                          <a:close/>
                        </a:path>
                      </a:pathLst>
                    </a:custGeom>
                    <a:solidFill>
                      <a:srgbClr val="C0C0C0"/>
                    </a:solidFill>
                    <a:ln w="9525">
                      <a:noFill/>
                      <a:miter lim="800000"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136" name="Group 344"/>
                  <p:cNvGrpSpPr>
                    <a:grpSpLocks/>
                  </p:cNvGrpSpPr>
                  <p:nvPr/>
                </p:nvGrpSpPr>
                <p:grpSpPr bwMode="auto">
                  <a:xfrm rot="5400000">
                    <a:off x="2553" y="2416"/>
                    <a:ext cx="57" cy="284"/>
                    <a:chOff x="2553" y="2415"/>
                    <a:chExt cx="57" cy="284"/>
                  </a:xfrm>
                </p:grpSpPr>
                <p:sp>
                  <p:nvSpPr>
                    <p:cNvPr id="137" name="AutoShape 345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553" y="2415"/>
                      <a:ext cx="57" cy="114"/>
                    </a:xfrm>
                    <a:custGeom>
                      <a:avLst/>
                      <a:gdLst>
                        <a:gd name="G0" fmla="+- 5400 0 0"/>
                        <a:gd name="G1" fmla="+- 21600 0 5400"/>
                        <a:gd name="G2" fmla="*/ 5400 1 2"/>
                        <a:gd name="G3" fmla="+- 21600 0 G2"/>
                        <a:gd name="G4" fmla="+/ 5400 21600 2"/>
                        <a:gd name="G5" fmla="+/ G1 0 2"/>
                        <a:gd name="G6" fmla="*/ 21600 21600 5400"/>
                        <a:gd name="G7" fmla="*/ G6 1 2"/>
                        <a:gd name="G8" fmla="+- 21600 0 G7"/>
                        <a:gd name="G9" fmla="*/ 21600 1 2"/>
                        <a:gd name="G10" fmla="+- 5400 0 G9"/>
                        <a:gd name="G11" fmla="?: G10 G8 0"/>
                        <a:gd name="G12" fmla="?: G10 G7 21600"/>
                        <a:gd name="T0" fmla="*/ 18900 w 21600"/>
                        <a:gd name="T1" fmla="*/ 10800 h 21600"/>
                        <a:gd name="T2" fmla="*/ 10800 w 21600"/>
                        <a:gd name="T3" fmla="*/ 21600 h 21600"/>
                        <a:gd name="T4" fmla="*/ 2700 w 21600"/>
                        <a:gd name="T5" fmla="*/ 10800 h 21600"/>
                        <a:gd name="T6" fmla="*/ 10800 w 21600"/>
                        <a:gd name="T7" fmla="*/ 0 h 21600"/>
                        <a:gd name="T8" fmla="*/ 4500 w 21600"/>
                        <a:gd name="T9" fmla="*/ 4500 h 21600"/>
                        <a:gd name="T10" fmla="*/ 17100 w 21600"/>
                        <a:gd name="T11" fmla="*/ 17100 h 21600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</a:cxnLst>
                      <a:rect l="T8" t="T9" r="T10" b="T11"/>
                      <a:pathLst>
                        <a:path w="21600" h="21600">
                          <a:moveTo>
                            <a:pt x="0" y="0"/>
                          </a:moveTo>
                          <a:lnTo>
                            <a:pt x="5400" y="21600"/>
                          </a:lnTo>
                          <a:lnTo>
                            <a:pt x="16200" y="21600"/>
                          </a:lnTo>
                          <a:lnTo>
                            <a:pt x="21600" y="0"/>
                          </a:lnTo>
                          <a:close/>
                        </a:path>
                      </a:pathLst>
                    </a:custGeom>
                    <a:solidFill>
                      <a:srgbClr val="C0C0C0"/>
                    </a:solidFill>
                    <a:ln w="9525">
                      <a:noFill/>
                      <a:miter lim="800000"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  <p:sp>
                  <p:nvSpPr>
                    <p:cNvPr id="138" name="AutoShape 346"/>
                    <p:cNvSpPr>
                      <a:spLocks noChangeArrowheads="1"/>
                    </p:cNvSpPr>
                    <p:nvPr/>
                  </p:nvSpPr>
                  <p:spPr bwMode="auto">
                    <a:xfrm rot="10800000">
                      <a:off x="2553" y="2585"/>
                      <a:ext cx="57" cy="114"/>
                    </a:xfrm>
                    <a:custGeom>
                      <a:avLst/>
                      <a:gdLst>
                        <a:gd name="G0" fmla="+- 5400 0 0"/>
                        <a:gd name="G1" fmla="+- 21600 0 5400"/>
                        <a:gd name="G2" fmla="*/ 5400 1 2"/>
                        <a:gd name="G3" fmla="+- 21600 0 G2"/>
                        <a:gd name="G4" fmla="+/ 5400 21600 2"/>
                        <a:gd name="G5" fmla="+/ G1 0 2"/>
                        <a:gd name="G6" fmla="*/ 21600 21600 5400"/>
                        <a:gd name="G7" fmla="*/ G6 1 2"/>
                        <a:gd name="G8" fmla="+- 21600 0 G7"/>
                        <a:gd name="G9" fmla="*/ 21600 1 2"/>
                        <a:gd name="G10" fmla="+- 5400 0 G9"/>
                        <a:gd name="G11" fmla="?: G10 G8 0"/>
                        <a:gd name="G12" fmla="?: G10 G7 21600"/>
                        <a:gd name="T0" fmla="*/ 18900 w 21600"/>
                        <a:gd name="T1" fmla="*/ 10800 h 21600"/>
                        <a:gd name="T2" fmla="*/ 10800 w 21600"/>
                        <a:gd name="T3" fmla="*/ 21600 h 21600"/>
                        <a:gd name="T4" fmla="*/ 2700 w 21600"/>
                        <a:gd name="T5" fmla="*/ 10800 h 21600"/>
                        <a:gd name="T6" fmla="*/ 10800 w 21600"/>
                        <a:gd name="T7" fmla="*/ 0 h 21600"/>
                        <a:gd name="T8" fmla="*/ 4500 w 21600"/>
                        <a:gd name="T9" fmla="*/ 4500 h 21600"/>
                        <a:gd name="T10" fmla="*/ 17100 w 21600"/>
                        <a:gd name="T11" fmla="*/ 17100 h 21600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</a:cxnLst>
                      <a:rect l="T8" t="T9" r="T10" b="T11"/>
                      <a:pathLst>
                        <a:path w="21600" h="21600">
                          <a:moveTo>
                            <a:pt x="0" y="0"/>
                          </a:moveTo>
                          <a:lnTo>
                            <a:pt x="5400" y="21600"/>
                          </a:lnTo>
                          <a:lnTo>
                            <a:pt x="16200" y="21600"/>
                          </a:lnTo>
                          <a:lnTo>
                            <a:pt x="21600" y="0"/>
                          </a:lnTo>
                          <a:close/>
                        </a:path>
                      </a:pathLst>
                    </a:custGeom>
                    <a:solidFill>
                      <a:srgbClr val="C0C0C0"/>
                    </a:solidFill>
                    <a:ln w="9525">
                      <a:noFill/>
                      <a:miter lim="800000"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</p:grpSp>
            </p:grpSp>
            <p:grpSp>
              <p:nvGrpSpPr>
                <p:cNvPr id="128" name="Group 347"/>
                <p:cNvGrpSpPr>
                  <a:grpSpLocks/>
                </p:cNvGrpSpPr>
                <p:nvPr/>
              </p:nvGrpSpPr>
              <p:grpSpPr bwMode="auto">
                <a:xfrm rot="2700000">
                  <a:off x="2440" y="2415"/>
                  <a:ext cx="284" cy="284"/>
                  <a:chOff x="2440" y="2415"/>
                  <a:chExt cx="284" cy="284"/>
                </a:xfrm>
              </p:grpSpPr>
              <p:grpSp>
                <p:nvGrpSpPr>
                  <p:cNvPr id="129" name="Group 348"/>
                  <p:cNvGrpSpPr>
                    <a:grpSpLocks/>
                  </p:cNvGrpSpPr>
                  <p:nvPr/>
                </p:nvGrpSpPr>
                <p:grpSpPr bwMode="auto">
                  <a:xfrm>
                    <a:off x="2553" y="2415"/>
                    <a:ext cx="57" cy="284"/>
                    <a:chOff x="2553" y="2415"/>
                    <a:chExt cx="57" cy="284"/>
                  </a:xfrm>
                </p:grpSpPr>
                <p:sp>
                  <p:nvSpPr>
                    <p:cNvPr id="133" name="AutoShape 349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553" y="2415"/>
                      <a:ext cx="57" cy="114"/>
                    </a:xfrm>
                    <a:custGeom>
                      <a:avLst/>
                      <a:gdLst>
                        <a:gd name="G0" fmla="+- 5400 0 0"/>
                        <a:gd name="G1" fmla="+- 21600 0 5400"/>
                        <a:gd name="G2" fmla="*/ 5400 1 2"/>
                        <a:gd name="G3" fmla="+- 21600 0 G2"/>
                        <a:gd name="G4" fmla="+/ 5400 21600 2"/>
                        <a:gd name="G5" fmla="+/ G1 0 2"/>
                        <a:gd name="G6" fmla="*/ 21600 21600 5400"/>
                        <a:gd name="G7" fmla="*/ G6 1 2"/>
                        <a:gd name="G8" fmla="+- 21600 0 G7"/>
                        <a:gd name="G9" fmla="*/ 21600 1 2"/>
                        <a:gd name="G10" fmla="+- 5400 0 G9"/>
                        <a:gd name="G11" fmla="?: G10 G8 0"/>
                        <a:gd name="G12" fmla="?: G10 G7 21600"/>
                        <a:gd name="T0" fmla="*/ 18900 w 21600"/>
                        <a:gd name="T1" fmla="*/ 10800 h 21600"/>
                        <a:gd name="T2" fmla="*/ 10800 w 21600"/>
                        <a:gd name="T3" fmla="*/ 21600 h 21600"/>
                        <a:gd name="T4" fmla="*/ 2700 w 21600"/>
                        <a:gd name="T5" fmla="*/ 10800 h 21600"/>
                        <a:gd name="T6" fmla="*/ 10800 w 21600"/>
                        <a:gd name="T7" fmla="*/ 0 h 21600"/>
                        <a:gd name="T8" fmla="*/ 4500 w 21600"/>
                        <a:gd name="T9" fmla="*/ 4500 h 21600"/>
                        <a:gd name="T10" fmla="*/ 17100 w 21600"/>
                        <a:gd name="T11" fmla="*/ 17100 h 21600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</a:cxnLst>
                      <a:rect l="T8" t="T9" r="T10" b="T11"/>
                      <a:pathLst>
                        <a:path w="21600" h="21600">
                          <a:moveTo>
                            <a:pt x="0" y="0"/>
                          </a:moveTo>
                          <a:lnTo>
                            <a:pt x="5400" y="21600"/>
                          </a:lnTo>
                          <a:lnTo>
                            <a:pt x="16200" y="21600"/>
                          </a:lnTo>
                          <a:lnTo>
                            <a:pt x="21600" y="0"/>
                          </a:lnTo>
                          <a:close/>
                        </a:path>
                      </a:pathLst>
                    </a:custGeom>
                    <a:solidFill>
                      <a:srgbClr val="C0C0C0"/>
                    </a:solidFill>
                    <a:ln w="9525">
                      <a:noFill/>
                      <a:miter lim="800000"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  <p:sp>
                  <p:nvSpPr>
                    <p:cNvPr id="134" name="AutoShape 350"/>
                    <p:cNvSpPr>
                      <a:spLocks noChangeArrowheads="1"/>
                    </p:cNvSpPr>
                    <p:nvPr/>
                  </p:nvSpPr>
                  <p:spPr bwMode="auto">
                    <a:xfrm rot="10800000">
                      <a:off x="2553" y="2585"/>
                      <a:ext cx="57" cy="114"/>
                    </a:xfrm>
                    <a:custGeom>
                      <a:avLst/>
                      <a:gdLst>
                        <a:gd name="G0" fmla="+- 5400 0 0"/>
                        <a:gd name="G1" fmla="+- 21600 0 5400"/>
                        <a:gd name="G2" fmla="*/ 5400 1 2"/>
                        <a:gd name="G3" fmla="+- 21600 0 G2"/>
                        <a:gd name="G4" fmla="+/ 5400 21600 2"/>
                        <a:gd name="G5" fmla="+/ G1 0 2"/>
                        <a:gd name="G6" fmla="*/ 21600 21600 5400"/>
                        <a:gd name="G7" fmla="*/ G6 1 2"/>
                        <a:gd name="G8" fmla="+- 21600 0 G7"/>
                        <a:gd name="G9" fmla="*/ 21600 1 2"/>
                        <a:gd name="G10" fmla="+- 5400 0 G9"/>
                        <a:gd name="G11" fmla="?: G10 G8 0"/>
                        <a:gd name="G12" fmla="?: G10 G7 21600"/>
                        <a:gd name="T0" fmla="*/ 18900 w 21600"/>
                        <a:gd name="T1" fmla="*/ 10800 h 21600"/>
                        <a:gd name="T2" fmla="*/ 10800 w 21600"/>
                        <a:gd name="T3" fmla="*/ 21600 h 21600"/>
                        <a:gd name="T4" fmla="*/ 2700 w 21600"/>
                        <a:gd name="T5" fmla="*/ 10800 h 21600"/>
                        <a:gd name="T6" fmla="*/ 10800 w 21600"/>
                        <a:gd name="T7" fmla="*/ 0 h 21600"/>
                        <a:gd name="T8" fmla="*/ 4500 w 21600"/>
                        <a:gd name="T9" fmla="*/ 4500 h 21600"/>
                        <a:gd name="T10" fmla="*/ 17100 w 21600"/>
                        <a:gd name="T11" fmla="*/ 17100 h 21600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</a:cxnLst>
                      <a:rect l="T8" t="T9" r="T10" b="T11"/>
                      <a:pathLst>
                        <a:path w="21600" h="21600">
                          <a:moveTo>
                            <a:pt x="0" y="0"/>
                          </a:moveTo>
                          <a:lnTo>
                            <a:pt x="5400" y="21600"/>
                          </a:lnTo>
                          <a:lnTo>
                            <a:pt x="16200" y="21600"/>
                          </a:lnTo>
                          <a:lnTo>
                            <a:pt x="21600" y="0"/>
                          </a:lnTo>
                          <a:close/>
                        </a:path>
                      </a:pathLst>
                    </a:custGeom>
                    <a:solidFill>
                      <a:srgbClr val="C0C0C0"/>
                    </a:solidFill>
                    <a:ln w="9525">
                      <a:noFill/>
                      <a:miter lim="800000"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130" name="Group 351"/>
                  <p:cNvGrpSpPr>
                    <a:grpSpLocks/>
                  </p:cNvGrpSpPr>
                  <p:nvPr/>
                </p:nvGrpSpPr>
                <p:grpSpPr bwMode="auto">
                  <a:xfrm rot="5400000">
                    <a:off x="2553" y="2416"/>
                    <a:ext cx="57" cy="284"/>
                    <a:chOff x="2553" y="2415"/>
                    <a:chExt cx="57" cy="284"/>
                  </a:xfrm>
                </p:grpSpPr>
                <p:sp>
                  <p:nvSpPr>
                    <p:cNvPr id="131" name="AutoShape 352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553" y="2415"/>
                      <a:ext cx="57" cy="114"/>
                    </a:xfrm>
                    <a:custGeom>
                      <a:avLst/>
                      <a:gdLst>
                        <a:gd name="G0" fmla="+- 5400 0 0"/>
                        <a:gd name="G1" fmla="+- 21600 0 5400"/>
                        <a:gd name="G2" fmla="*/ 5400 1 2"/>
                        <a:gd name="G3" fmla="+- 21600 0 G2"/>
                        <a:gd name="G4" fmla="+/ 5400 21600 2"/>
                        <a:gd name="G5" fmla="+/ G1 0 2"/>
                        <a:gd name="G6" fmla="*/ 21600 21600 5400"/>
                        <a:gd name="G7" fmla="*/ G6 1 2"/>
                        <a:gd name="G8" fmla="+- 21600 0 G7"/>
                        <a:gd name="G9" fmla="*/ 21600 1 2"/>
                        <a:gd name="G10" fmla="+- 5400 0 G9"/>
                        <a:gd name="G11" fmla="?: G10 G8 0"/>
                        <a:gd name="G12" fmla="?: G10 G7 21600"/>
                        <a:gd name="T0" fmla="*/ 18900 w 21600"/>
                        <a:gd name="T1" fmla="*/ 10800 h 21600"/>
                        <a:gd name="T2" fmla="*/ 10800 w 21600"/>
                        <a:gd name="T3" fmla="*/ 21600 h 21600"/>
                        <a:gd name="T4" fmla="*/ 2700 w 21600"/>
                        <a:gd name="T5" fmla="*/ 10800 h 21600"/>
                        <a:gd name="T6" fmla="*/ 10800 w 21600"/>
                        <a:gd name="T7" fmla="*/ 0 h 21600"/>
                        <a:gd name="T8" fmla="*/ 4500 w 21600"/>
                        <a:gd name="T9" fmla="*/ 4500 h 21600"/>
                        <a:gd name="T10" fmla="*/ 17100 w 21600"/>
                        <a:gd name="T11" fmla="*/ 17100 h 21600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</a:cxnLst>
                      <a:rect l="T8" t="T9" r="T10" b="T11"/>
                      <a:pathLst>
                        <a:path w="21600" h="21600">
                          <a:moveTo>
                            <a:pt x="0" y="0"/>
                          </a:moveTo>
                          <a:lnTo>
                            <a:pt x="5400" y="21600"/>
                          </a:lnTo>
                          <a:lnTo>
                            <a:pt x="16200" y="21600"/>
                          </a:lnTo>
                          <a:lnTo>
                            <a:pt x="21600" y="0"/>
                          </a:lnTo>
                          <a:close/>
                        </a:path>
                      </a:pathLst>
                    </a:custGeom>
                    <a:solidFill>
                      <a:srgbClr val="C0C0C0"/>
                    </a:solidFill>
                    <a:ln w="9525">
                      <a:noFill/>
                      <a:miter lim="800000"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  <p:sp>
                  <p:nvSpPr>
                    <p:cNvPr id="132" name="AutoShape 353"/>
                    <p:cNvSpPr>
                      <a:spLocks noChangeArrowheads="1"/>
                    </p:cNvSpPr>
                    <p:nvPr/>
                  </p:nvSpPr>
                  <p:spPr bwMode="auto">
                    <a:xfrm rot="10800000">
                      <a:off x="2553" y="2585"/>
                      <a:ext cx="57" cy="114"/>
                    </a:xfrm>
                    <a:custGeom>
                      <a:avLst/>
                      <a:gdLst>
                        <a:gd name="G0" fmla="+- 5400 0 0"/>
                        <a:gd name="G1" fmla="+- 21600 0 5400"/>
                        <a:gd name="G2" fmla="*/ 5400 1 2"/>
                        <a:gd name="G3" fmla="+- 21600 0 G2"/>
                        <a:gd name="G4" fmla="+/ 5400 21600 2"/>
                        <a:gd name="G5" fmla="+/ G1 0 2"/>
                        <a:gd name="G6" fmla="*/ 21600 21600 5400"/>
                        <a:gd name="G7" fmla="*/ G6 1 2"/>
                        <a:gd name="G8" fmla="+- 21600 0 G7"/>
                        <a:gd name="G9" fmla="*/ 21600 1 2"/>
                        <a:gd name="G10" fmla="+- 5400 0 G9"/>
                        <a:gd name="G11" fmla="?: G10 G8 0"/>
                        <a:gd name="G12" fmla="?: G10 G7 21600"/>
                        <a:gd name="T0" fmla="*/ 18900 w 21600"/>
                        <a:gd name="T1" fmla="*/ 10800 h 21600"/>
                        <a:gd name="T2" fmla="*/ 10800 w 21600"/>
                        <a:gd name="T3" fmla="*/ 21600 h 21600"/>
                        <a:gd name="T4" fmla="*/ 2700 w 21600"/>
                        <a:gd name="T5" fmla="*/ 10800 h 21600"/>
                        <a:gd name="T6" fmla="*/ 10800 w 21600"/>
                        <a:gd name="T7" fmla="*/ 0 h 21600"/>
                        <a:gd name="T8" fmla="*/ 4500 w 21600"/>
                        <a:gd name="T9" fmla="*/ 4500 h 21600"/>
                        <a:gd name="T10" fmla="*/ 17100 w 21600"/>
                        <a:gd name="T11" fmla="*/ 17100 h 21600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</a:cxnLst>
                      <a:rect l="T8" t="T9" r="T10" b="T11"/>
                      <a:pathLst>
                        <a:path w="21600" h="21600">
                          <a:moveTo>
                            <a:pt x="0" y="0"/>
                          </a:moveTo>
                          <a:lnTo>
                            <a:pt x="5400" y="21600"/>
                          </a:lnTo>
                          <a:lnTo>
                            <a:pt x="16200" y="21600"/>
                          </a:lnTo>
                          <a:lnTo>
                            <a:pt x="21600" y="0"/>
                          </a:lnTo>
                          <a:close/>
                        </a:path>
                      </a:pathLst>
                    </a:custGeom>
                    <a:solidFill>
                      <a:srgbClr val="C0C0C0"/>
                    </a:solidFill>
                    <a:ln w="9525">
                      <a:noFill/>
                      <a:miter lim="800000"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</p:grpSp>
            </p:grpSp>
          </p:grpSp>
          <p:sp>
            <p:nvSpPr>
              <p:cNvPr id="106" name="AutoShape 354"/>
              <p:cNvSpPr>
                <a:spLocks noChangeArrowheads="1"/>
              </p:cNvSpPr>
              <p:nvPr/>
            </p:nvSpPr>
            <p:spPr bwMode="auto">
              <a:xfrm>
                <a:off x="2414" y="2390"/>
                <a:ext cx="334" cy="332"/>
              </a:xfrm>
              <a:custGeom>
                <a:avLst/>
                <a:gdLst>
                  <a:gd name="G0" fmla="+- 3958 0 0"/>
                  <a:gd name="G1" fmla="+- 21600 0 3958"/>
                  <a:gd name="G2" fmla="+- 21600 0 3958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3958" y="10800"/>
                    </a:moveTo>
                    <a:cubicBezTo>
                      <a:pt x="3958" y="14579"/>
                      <a:pt x="7021" y="17642"/>
                      <a:pt x="10800" y="17642"/>
                    </a:cubicBezTo>
                    <a:cubicBezTo>
                      <a:pt x="14579" y="17642"/>
                      <a:pt x="17642" y="14579"/>
                      <a:pt x="17642" y="10800"/>
                    </a:cubicBezTo>
                    <a:cubicBezTo>
                      <a:pt x="17642" y="7021"/>
                      <a:pt x="14579" y="3958"/>
                      <a:pt x="10800" y="3958"/>
                    </a:cubicBezTo>
                    <a:cubicBezTo>
                      <a:pt x="7021" y="3958"/>
                      <a:pt x="3958" y="7021"/>
                      <a:pt x="3958" y="10800"/>
                    </a:cubicBezTo>
                    <a:close/>
                  </a:path>
                </a:pathLst>
              </a:custGeom>
              <a:solidFill>
                <a:srgbClr val="C0C0C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7" name="AutoShape 355"/>
              <p:cNvSpPr>
                <a:spLocks noChangeArrowheads="1"/>
              </p:cNvSpPr>
              <p:nvPr/>
            </p:nvSpPr>
            <p:spPr bwMode="auto">
              <a:xfrm rot="2700000">
                <a:off x="2609" y="2338"/>
                <a:ext cx="86" cy="283"/>
              </a:xfrm>
              <a:prstGeom prst="roundRect">
                <a:avLst>
                  <a:gd name="adj" fmla="val 50000"/>
                </a:avLst>
              </a:prstGeom>
              <a:solidFill>
                <a:srgbClr val="969696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8" name="AutoShape 356"/>
              <p:cNvSpPr>
                <a:spLocks noChangeArrowheads="1"/>
              </p:cNvSpPr>
              <p:nvPr/>
            </p:nvSpPr>
            <p:spPr bwMode="auto">
              <a:xfrm>
                <a:off x="3349" y="2387"/>
                <a:ext cx="334" cy="332"/>
              </a:xfrm>
              <a:custGeom>
                <a:avLst/>
                <a:gdLst>
                  <a:gd name="G0" fmla="+- 3958 0 0"/>
                  <a:gd name="G1" fmla="+- 21600 0 3958"/>
                  <a:gd name="G2" fmla="+- 21600 0 3958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3958" y="10800"/>
                    </a:moveTo>
                    <a:cubicBezTo>
                      <a:pt x="3958" y="14579"/>
                      <a:pt x="7021" y="17642"/>
                      <a:pt x="10800" y="17642"/>
                    </a:cubicBezTo>
                    <a:cubicBezTo>
                      <a:pt x="14579" y="17642"/>
                      <a:pt x="17642" y="14579"/>
                      <a:pt x="17642" y="10800"/>
                    </a:cubicBezTo>
                    <a:cubicBezTo>
                      <a:pt x="17642" y="7021"/>
                      <a:pt x="14579" y="3958"/>
                      <a:pt x="10800" y="3958"/>
                    </a:cubicBezTo>
                    <a:cubicBezTo>
                      <a:pt x="7021" y="3958"/>
                      <a:pt x="3958" y="7021"/>
                      <a:pt x="3958" y="10800"/>
                    </a:cubicBezTo>
                    <a:close/>
                  </a:path>
                </a:pathLst>
              </a:custGeom>
              <a:solidFill>
                <a:srgbClr val="C0C0C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09" name="AutoShape 357"/>
              <p:cNvSpPr>
                <a:spLocks noChangeArrowheads="1"/>
              </p:cNvSpPr>
              <p:nvPr/>
            </p:nvSpPr>
            <p:spPr bwMode="auto">
              <a:xfrm>
                <a:off x="3290" y="2327"/>
                <a:ext cx="453" cy="453"/>
              </a:xfrm>
              <a:custGeom>
                <a:avLst/>
                <a:gdLst>
                  <a:gd name="G0" fmla="+- 3958 0 0"/>
                  <a:gd name="G1" fmla="+- 21600 0 3958"/>
                  <a:gd name="G2" fmla="+- 21600 0 3958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3958" y="10800"/>
                    </a:moveTo>
                    <a:cubicBezTo>
                      <a:pt x="3958" y="14579"/>
                      <a:pt x="7021" y="17642"/>
                      <a:pt x="10800" y="17642"/>
                    </a:cubicBezTo>
                    <a:cubicBezTo>
                      <a:pt x="14579" y="17642"/>
                      <a:pt x="17642" y="14579"/>
                      <a:pt x="17642" y="10800"/>
                    </a:cubicBezTo>
                    <a:cubicBezTo>
                      <a:pt x="17642" y="7021"/>
                      <a:pt x="14579" y="3958"/>
                      <a:pt x="10800" y="3958"/>
                    </a:cubicBezTo>
                    <a:cubicBezTo>
                      <a:pt x="7021" y="3958"/>
                      <a:pt x="3958" y="7021"/>
                      <a:pt x="3958" y="10800"/>
                    </a:cubicBezTo>
                    <a:close/>
                  </a:path>
                </a:pathLst>
              </a:custGeom>
              <a:solidFill>
                <a:srgbClr val="333333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10" name="Rectangle 358"/>
              <p:cNvSpPr>
                <a:spLocks noChangeArrowheads="1"/>
              </p:cNvSpPr>
              <p:nvPr/>
            </p:nvSpPr>
            <p:spPr bwMode="auto">
              <a:xfrm>
                <a:off x="3574" y="2500"/>
                <a:ext cx="85" cy="29"/>
              </a:xfrm>
              <a:prstGeom prst="rect">
                <a:avLst/>
              </a:prstGeom>
              <a:solidFill>
                <a:srgbClr val="808080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11" name="Freeform 359"/>
              <p:cNvSpPr>
                <a:spLocks/>
              </p:cNvSpPr>
              <p:nvPr/>
            </p:nvSpPr>
            <p:spPr bwMode="auto">
              <a:xfrm>
                <a:off x="3057" y="2443"/>
                <a:ext cx="545" cy="158"/>
              </a:xfrm>
              <a:custGeom>
                <a:avLst/>
                <a:gdLst>
                  <a:gd name="T0" fmla="*/ 0 w 545"/>
                  <a:gd name="T1" fmla="*/ 158 h 158"/>
                  <a:gd name="T2" fmla="*/ 21 w 545"/>
                  <a:gd name="T3" fmla="*/ 158 h 158"/>
                  <a:gd name="T4" fmla="*/ 403 w 545"/>
                  <a:gd name="T5" fmla="*/ 158 h 158"/>
                  <a:gd name="T6" fmla="*/ 545 w 545"/>
                  <a:gd name="T7" fmla="*/ 114 h 158"/>
                  <a:gd name="T8" fmla="*/ 545 w 545"/>
                  <a:gd name="T9" fmla="*/ 29 h 158"/>
                  <a:gd name="T10" fmla="*/ 432 w 545"/>
                  <a:gd name="T11" fmla="*/ 0 h 158"/>
                  <a:gd name="T12" fmla="*/ 148 w 545"/>
                  <a:gd name="T13" fmla="*/ 0 h 158"/>
                  <a:gd name="T14" fmla="*/ 0 w 545"/>
                  <a:gd name="T15" fmla="*/ 158 h 1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545" h="158">
                    <a:moveTo>
                      <a:pt x="0" y="158"/>
                    </a:moveTo>
                    <a:cubicBezTo>
                      <a:pt x="7" y="158"/>
                      <a:pt x="14" y="158"/>
                      <a:pt x="21" y="158"/>
                    </a:cubicBezTo>
                    <a:lnTo>
                      <a:pt x="403" y="158"/>
                    </a:lnTo>
                    <a:lnTo>
                      <a:pt x="545" y="114"/>
                    </a:lnTo>
                    <a:lnTo>
                      <a:pt x="545" y="29"/>
                    </a:lnTo>
                    <a:lnTo>
                      <a:pt x="432" y="0"/>
                    </a:lnTo>
                    <a:lnTo>
                      <a:pt x="148" y="0"/>
                    </a:lnTo>
                    <a:lnTo>
                      <a:pt x="0" y="158"/>
                    </a:lnTo>
                    <a:close/>
                  </a:path>
                </a:pathLst>
              </a:custGeom>
              <a:solidFill>
                <a:srgbClr val="80808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12" name="Freeform 360"/>
              <p:cNvSpPr>
                <a:spLocks/>
              </p:cNvSpPr>
              <p:nvPr/>
            </p:nvSpPr>
            <p:spPr bwMode="auto">
              <a:xfrm>
                <a:off x="2780" y="2047"/>
                <a:ext cx="170" cy="425"/>
              </a:xfrm>
              <a:custGeom>
                <a:avLst/>
                <a:gdLst>
                  <a:gd name="T0" fmla="*/ 113 w 170"/>
                  <a:gd name="T1" fmla="*/ 0 h 425"/>
                  <a:gd name="T2" fmla="*/ 0 w 170"/>
                  <a:gd name="T3" fmla="*/ 170 h 425"/>
                  <a:gd name="T4" fmla="*/ 170 w 170"/>
                  <a:gd name="T5" fmla="*/ 425 h 425"/>
                  <a:gd name="T6" fmla="*/ 57 w 170"/>
                  <a:gd name="T7" fmla="*/ 170 h 425"/>
                  <a:gd name="T8" fmla="*/ 113 w 170"/>
                  <a:gd name="T9" fmla="*/ 0 h 4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70" h="425">
                    <a:moveTo>
                      <a:pt x="113" y="0"/>
                    </a:moveTo>
                    <a:lnTo>
                      <a:pt x="0" y="170"/>
                    </a:lnTo>
                    <a:lnTo>
                      <a:pt x="170" y="425"/>
                    </a:lnTo>
                    <a:lnTo>
                      <a:pt x="57" y="170"/>
                    </a:lnTo>
                    <a:lnTo>
                      <a:pt x="113" y="0"/>
                    </a:lnTo>
                    <a:close/>
                  </a:path>
                </a:pathLst>
              </a:custGeom>
              <a:solidFill>
                <a:srgbClr val="FFFF99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13" name="Freeform 361"/>
              <p:cNvSpPr>
                <a:spLocks/>
              </p:cNvSpPr>
              <p:nvPr/>
            </p:nvSpPr>
            <p:spPr bwMode="auto">
              <a:xfrm rot="-900000">
                <a:off x="3517" y="2217"/>
                <a:ext cx="255" cy="284"/>
              </a:xfrm>
              <a:custGeom>
                <a:avLst/>
                <a:gdLst>
                  <a:gd name="T0" fmla="*/ 0 w 255"/>
                  <a:gd name="T1" fmla="*/ 85 h 284"/>
                  <a:gd name="T2" fmla="*/ 85 w 255"/>
                  <a:gd name="T3" fmla="*/ 0 h 284"/>
                  <a:gd name="T4" fmla="*/ 255 w 255"/>
                  <a:gd name="T5" fmla="*/ 284 h 284"/>
                  <a:gd name="T6" fmla="*/ 199 w 255"/>
                  <a:gd name="T7" fmla="*/ 255 h 284"/>
                  <a:gd name="T8" fmla="*/ 0 w 255"/>
                  <a:gd name="T9" fmla="*/ 85 h 2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55" h="284">
                    <a:moveTo>
                      <a:pt x="0" y="85"/>
                    </a:moveTo>
                    <a:lnTo>
                      <a:pt x="85" y="0"/>
                    </a:lnTo>
                    <a:lnTo>
                      <a:pt x="255" y="284"/>
                    </a:lnTo>
                    <a:lnTo>
                      <a:pt x="199" y="255"/>
                    </a:lnTo>
                    <a:lnTo>
                      <a:pt x="0" y="85"/>
                    </a:ln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14" name="Freeform 362"/>
              <p:cNvSpPr>
                <a:spLocks/>
              </p:cNvSpPr>
              <p:nvPr/>
            </p:nvSpPr>
            <p:spPr bwMode="auto">
              <a:xfrm>
                <a:off x="2383" y="1905"/>
                <a:ext cx="1303" cy="737"/>
              </a:xfrm>
              <a:custGeom>
                <a:avLst/>
                <a:gdLst>
                  <a:gd name="T0" fmla="*/ 425 w 1303"/>
                  <a:gd name="T1" fmla="*/ 0 h 737"/>
                  <a:gd name="T2" fmla="*/ 198 w 1303"/>
                  <a:gd name="T3" fmla="*/ 198 h 737"/>
                  <a:gd name="T4" fmla="*/ 0 w 1303"/>
                  <a:gd name="T5" fmla="*/ 453 h 737"/>
                  <a:gd name="T6" fmla="*/ 142 w 1303"/>
                  <a:gd name="T7" fmla="*/ 453 h 737"/>
                  <a:gd name="T8" fmla="*/ 255 w 1303"/>
                  <a:gd name="T9" fmla="*/ 425 h 737"/>
                  <a:gd name="T10" fmla="*/ 397 w 1303"/>
                  <a:gd name="T11" fmla="*/ 737 h 737"/>
                  <a:gd name="T12" fmla="*/ 737 w 1303"/>
                  <a:gd name="T13" fmla="*/ 737 h 737"/>
                  <a:gd name="T14" fmla="*/ 964 w 1303"/>
                  <a:gd name="T15" fmla="*/ 606 h 737"/>
                  <a:gd name="T16" fmla="*/ 1276 w 1303"/>
                  <a:gd name="T17" fmla="*/ 294 h 737"/>
                  <a:gd name="T18" fmla="*/ 1303 w 1303"/>
                  <a:gd name="T19" fmla="*/ 289 h 737"/>
                  <a:gd name="T20" fmla="*/ 1302 w 1303"/>
                  <a:gd name="T21" fmla="*/ 198 h 737"/>
                  <a:gd name="T22" fmla="*/ 1247 w 1303"/>
                  <a:gd name="T23" fmla="*/ 143 h 737"/>
                  <a:gd name="T24" fmla="*/ 935 w 1303"/>
                  <a:gd name="T25" fmla="*/ 143 h 737"/>
                  <a:gd name="T26" fmla="*/ 765 w 1303"/>
                  <a:gd name="T27" fmla="*/ 567 h 737"/>
                  <a:gd name="T28" fmla="*/ 567 w 1303"/>
                  <a:gd name="T29" fmla="*/ 567 h 737"/>
                  <a:gd name="T30" fmla="*/ 397 w 1303"/>
                  <a:gd name="T31" fmla="*/ 312 h 737"/>
                  <a:gd name="T32" fmla="*/ 510 w 1303"/>
                  <a:gd name="T33" fmla="*/ 142 h 737"/>
                  <a:gd name="T34" fmla="*/ 539 w 1303"/>
                  <a:gd name="T35" fmla="*/ 0 h 737"/>
                  <a:gd name="T36" fmla="*/ 425 w 1303"/>
                  <a:gd name="T37" fmla="*/ 0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303" h="737">
                    <a:moveTo>
                      <a:pt x="425" y="0"/>
                    </a:moveTo>
                    <a:lnTo>
                      <a:pt x="198" y="198"/>
                    </a:lnTo>
                    <a:lnTo>
                      <a:pt x="0" y="453"/>
                    </a:lnTo>
                    <a:lnTo>
                      <a:pt x="142" y="453"/>
                    </a:lnTo>
                    <a:lnTo>
                      <a:pt x="255" y="425"/>
                    </a:lnTo>
                    <a:lnTo>
                      <a:pt x="397" y="737"/>
                    </a:lnTo>
                    <a:lnTo>
                      <a:pt x="737" y="737"/>
                    </a:lnTo>
                    <a:lnTo>
                      <a:pt x="964" y="606"/>
                    </a:lnTo>
                    <a:lnTo>
                      <a:pt x="1276" y="294"/>
                    </a:lnTo>
                    <a:lnTo>
                      <a:pt x="1303" y="289"/>
                    </a:lnTo>
                    <a:lnTo>
                      <a:pt x="1302" y="198"/>
                    </a:lnTo>
                    <a:lnTo>
                      <a:pt x="1247" y="143"/>
                    </a:lnTo>
                    <a:lnTo>
                      <a:pt x="935" y="143"/>
                    </a:lnTo>
                    <a:lnTo>
                      <a:pt x="765" y="567"/>
                    </a:lnTo>
                    <a:lnTo>
                      <a:pt x="567" y="567"/>
                    </a:lnTo>
                    <a:lnTo>
                      <a:pt x="397" y="312"/>
                    </a:lnTo>
                    <a:lnTo>
                      <a:pt x="510" y="142"/>
                    </a:lnTo>
                    <a:lnTo>
                      <a:pt x="539" y="0"/>
                    </a:lnTo>
                    <a:lnTo>
                      <a:pt x="425" y="0"/>
                    </a:lnTo>
                    <a:close/>
                  </a:path>
                </a:pathLst>
              </a:custGeom>
              <a:solidFill>
                <a:srgbClr val="FFCC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15" name="Freeform 363"/>
              <p:cNvSpPr>
                <a:spLocks/>
              </p:cNvSpPr>
              <p:nvPr/>
            </p:nvSpPr>
            <p:spPr bwMode="auto">
              <a:xfrm>
                <a:off x="3205" y="1962"/>
                <a:ext cx="482" cy="170"/>
              </a:xfrm>
              <a:custGeom>
                <a:avLst/>
                <a:gdLst>
                  <a:gd name="T0" fmla="*/ 397 w 482"/>
                  <a:gd name="T1" fmla="*/ 0 h 170"/>
                  <a:gd name="T2" fmla="*/ 255 w 482"/>
                  <a:gd name="T3" fmla="*/ 28 h 170"/>
                  <a:gd name="T4" fmla="*/ 57 w 482"/>
                  <a:gd name="T5" fmla="*/ 28 h 170"/>
                  <a:gd name="T6" fmla="*/ 0 w 482"/>
                  <a:gd name="T7" fmla="*/ 85 h 170"/>
                  <a:gd name="T8" fmla="*/ 0 w 482"/>
                  <a:gd name="T9" fmla="*/ 141 h 170"/>
                  <a:gd name="T10" fmla="*/ 57 w 482"/>
                  <a:gd name="T11" fmla="*/ 170 h 170"/>
                  <a:gd name="T12" fmla="*/ 284 w 482"/>
                  <a:gd name="T13" fmla="*/ 170 h 170"/>
                  <a:gd name="T14" fmla="*/ 482 w 482"/>
                  <a:gd name="T15" fmla="*/ 85 h 170"/>
                  <a:gd name="T16" fmla="*/ 482 w 482"/>
                  <a:gd name="T17" fmla="*/ 28 h 170"/>
                  <a:gd name="T18" fmla="*/ 454 w 482"/>
                  <a:gd name="T19" fmla="*/ 0 h 170"/>
                  <a:gd name="T20" fmla="*/ 397 w 482"/>
                  <a:gd name="T21" fmla="*/ 0 h 1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482" h="170">
                    <a:moveTo>
                      <a:pt x="397" y="0"/>
                    </a:moveTo>
                    <a:lnTo>
                      <a:pt x="255" y="28"/>
                    </a:lnTo>
                    <a:lnTo>
                      <a:pt x="57" y="28"/>
                    </a:lnTo>
                    <a:lnTo>
                      <a:pt x="0" y="85"/>
                    </a:lnTo>
                    <a:lnTo>
                      <a:pt x="0" y="141"/>
                    </a:lnTo>
                    <a:lnTo>
                      <a:pt x="57" y="170"/>
                    </a:lnTo>
                    <a:lnTo>
                      <a:pt x="284" y="170"/>
                    </a:lnTo>
                    <a:lnTo>
                      <a:pt x="482" y="85"/>
                    </a:lnTo>
                    <a:lnTo>
                      <a:pt x="482" y="28"/>
                    </a:lnTo>
                    <a:lnTo>
                      <a:pt x="454" y="0"/>
                    </a:lnTo>
                    <a:lnTo>
                      <a:pt x="397" y="0"/>
                    </a:ln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16" name="Freeform 364"/>
              <p:cNvSpPr>
                <a:spLocks/>
              </p:cNvSpPr>
              <p:nvPr/>
            </p:nvSpPr>
            <p:spPr bwMode="auto">
              <a:xfrm>
                <a:off x="3148" y="2245"/>
                <a:ext cx="170" cy="227"/>
              </a:xfrm>
              <a:custGeom>
                <a:avLst/>
                <a:gdLst>
                  <a:gd name="T0" fmla="*/ 0 w 170"/>
                  <a:gd name="T1" fmla="*/ 227 h 227"/>
                  <a:gd name="T2" fmla="*/ 57 w 170"/>
                  <a:gd name="T3" fmla="*/ 85 h 227"/>
                  <a:gd name="T4" fmla="*/ 170 w 170"/>
                  <a:gd name="T5" fmla="*/ 0 h 227"/>
                  <a:gd name="T6" fmla="*/ 142 w 170"/>
                  <a:gd name="T7" fmla="*/ 85 h 227"/>
                  <a:gd name="T8" fmla="*/ 0 w 170"/>
                  <a:gd name="T9" fmla="*/ 227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70" h="227">
                    <a:moveTo>
                      <a:pt x="0" y="227"/>
                    </a:moveTo>
                    <a:lnTo>
                      <a:pt x="57" y="85"/>
                    </a:lnTo>
                    <a:lnTo>
                      <a:pt x="170" y="0"/>
                    </a:lnTo>
                    <a:lnTo>
                      <a:pt x="142" y="85"/>
                    </a:lnTo>
                    <a:lnTo>
                      <a:pt x="0" y="227"/>
                    </a:lnTo>
                    <a:close/>
                  </a:path>
                </a:pathLst>
              </a:custGeom>
              <a:solidFill>
                <a:srgbClr val="FFFF99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17" name="Freeform 365"/>
              <p:cNvSpPr>
                <a:spLocks/>
              </p:cNvSpPr>
              <p:nvPr/>
            </p:nvSpPr>
            <p:spPr bwMode="auto">
              <a:xfrm>
                <a:off x="2751" y="1735"/>
                <a:ext cx="171" cy="171"/>
              </a:xfrm>
              <a:custGeom>
                <a:avLst/>
                <a:gdLst>
                  <a:gd name="T0" fmla="*/ 171 w 171"/>
                  <a:gd name="T1" fmla="*/ 171 h 171"/>
                  <a:gd name="T2" fmla="*/ 57 w 171"/>
                  <a:gd name="T3" fmla="*/ 171 h 171"/>
                  <a:gd name="T4" fmla="*/ 0 w 171"/>
                  <a:gd name="T5" fmla="*/ 142 h 171"/>
                  <a:gd name="T6" fmla="*/ 0 w 171"/>
                  <a:gd name="T7" fmla="*/ 57 h 171"/>
                  <a:gd name="T8" fmla="*/ 57 w 171"/>
                  <a:gd name="T9" fmla="*/ 0 h 171"/>
                  <a:gd name="T10" fmla="*/ 171 w 171"/>
                  <a:gd name="T11" fmla="*/ 0 h 171"/>
                  <a:gd name="T12" fmla="*/ 171 w 171"/>
                  <a:gd name="T13" fmla="*/ 171 h 1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71" h="171">
                    <a:moveTo>
                      <a:pt x="171" y="171"/>
                    </a:moveTo>
                    <a:lnTo>
                      <a:pt x="57" y="171"/>
                    </a:lnTo>
                    <a:lnTo>
                      <a:pt x="0" y="142"/>
                    </a:lnTo>
                    <a:lnTo>
                      <a:pt x="0" y="57"/>
                    </a:lnTo>
                    <a:lnTo>
                      <a:pt x="57" y="0"/>
                    </a:lnTo>
                    <a:lnTo>
                      <a:pt x="171" y="0"/>
                    </a:lnTo>
                    <a:lnTo>
                      <a:pt x="171" y="171"/>
                    </a:lnTo>
                    <a:close/>
                  </a:path>
                </a:pathLst>
              </a:custGeom>
              <a:solidFill>
                <a:srgbClr val="FFCC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18" name="Freeform 366" descr="横線 (太)"/>
              <p:cNvSpPr>
                <a:spLocks/>
              </p:cNvSpPr>
              <p:nvPr/>
            </p:nvSpPr>
            <p:spPr bwMode="auto">
              <a:xfrm>
                <a:off x="2751" y="1791"/>
                <a:ext cx="86" cy="86"/>
              </a:xfrm>
              <a:custGeom>
                <a:avLst/>
                <a:gdLst>
                  <a:gd name="T0" fmla="*/ 0 w 86"/>
                  <a:gd name="T1" fmla="*/ 0 h 86"/>
                  <a:gd name="T2" fmla="*/ 86 w 86"/>
                  <a:gd name="T3" fmla="*/ 29 h 86"/>
                  <a:gd name="T4" fmla="*/ 86 w 86"/>
                  <a:gd name="T5" fmla="*/ 57 h 86"/>
                  <a:gd name="T6" fmla="*/ 0 w 86"/>
                  <a:gd name="T7" fmla="*/ 86 h 86"/>
                  <a:gd name="T8" fmla="*/ 0 w 86"/>
                  <a:gd name="T9" fmla="*/ 0 h 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6" h="86">
                    <a:moveTo>
                      <a:pt x="0" y="0"/>
                    </a:moveTo>
                    <a:lnTo>
                      <a:pt x="86" y="29"/>
                    </a:lnTo>
                    <a:lnTo>
                      <a:pt x="86" y="57"/>
                    </a:lnTo>
                    <a:lnTo>
                      <a:pt x="0" y="86"/>
                    </a:lnTo>
                    <a:lnTo>
                      <a:pt x="0" y="0"/>
                    </a:lnTo>
                    <a:close/>
                  </a:path>
                </a:pathLst>
              </a:custGeom>
              <a:pattFill prst="dkHorz">
                <a:fgClr>
                  <a:srgbClr val="FF6600"/>
                </a:fgClr>
                <a:bgClr>
                  <a:srgbClr val="FF9933"/>
                </a:bgClr>
              </a:patt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19" name="Freeform 367"/>
              <p:cNvSpPr>
                <a:spLocks/>
              </p:cNvSpPr>
              <p:nvPr/>
            </p:nvSpPr>
            <p:spPr bwMode="auto">
              <a:xfrm>
                <a:off x="2921" y="1621"/>
                <a:ext cx="114" cy="198"/>
              </a:xfrm>
              <a:custGeom>
                <a:avLst/>
                <a:gdLst>
                  <a:gd name="T0" fmla="*/ 85 w 114"/>
                  <a:gd name="T1" fmla="*/ 0 h 198"/>
                  <a:gd name="T2" fmla="*/ 0 w 114"/>
                  <a:gd name="T3" fmla="*/ 85 h 198"/>
                  <a:gd name="T4" fmla="*/ 0 w 114"/>
                  <a:gd name="T5" fmla="*/ 198 h 198"/>
                  <a:gd name="T6" fmla="*/ 19 w 114"/>
                  <a:gd name="T7" fmla="*/ 197 h 198"/>
                  <a:gd name="T8" fmla="*/ 19 w 114"/>
                  <a:gd name="T9" fmla="*/ 95 h 198"/>
                  <a:gd name="T10" fmla="*/ 114 w 114"/>
                  <a:gd name="T11" fmla="*/ 0 h 198"/>
                  <a:gd name="T12" fmla="*/ 85 w 114"/>
                  <a:gd name="T13" fmla="*/ 0 h 1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14" h="198">
                    <a:moveTo>
                      <a:pt x="85" y="0"/>
                    </a:moveTo>
                    <a:lnTo>
                      <a:pt x="0" y="85"/>
                    </a:lnTo>
                    <a:lnTo>
                      <a:pt x="0" y="198"/>
                    </a:lnTo>
                    <a:lnTo>
                      <a:pt x="19" y="197"/>
                    </a:lnTo>
                    <a:lnTo>
                      <a:pt x="19" y="95"/>
                    </a:lnTo>
                    <a:lnTo>
                      <a:pt x="114" y="0"/>
                    </a:lnTo>
                    <a:lnTo>
                      <a:pt x="85" y="0"/>
                    </a:ln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20" name="AutoShape 368"/>
              <p:cNvSpPr>
                <a:spLocks noChangeArrowheads="1"/>
              </p:cNvSpPr>
              <p:nvPr/>
            </p:nvSpPr>
            <p:spPr bwMode="auto">
              <a:xfrm>
                <a:off x="2978" y="1592"/>
                <a:ext cx="142" cy="85"/>
              </a:xfrm>
              <a:prstGeom prst="roundRect">
                <a:avLst>
                  <a:gd name="adj" fmla="val 40708"/>
                </a:avLst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1" name="Oval 369"/>
              <p:cNvSpPr>
                <a:spLocks noChangeArrowheads="1"/>
              </p:cNvSpPr>
              <p:nvPr/>
            </p:nvSpPr>
            <p:spPr bwMode="auto">
              <a:xfrm>
                <a:off x="2893" y="1763"/>
                <a:ext cx="85" cy="85"/>
              </a:xfrm>
              <a:prstGeom prst="ellipse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2" name="AutoShape 370"/>
              <p:cNvSpPr>
                <a:spLocks noChangeArrowheads="1"/>
              </p:cNvSpPr>
              <p:nvPr/>
            </p:nvSpPr>
            <p:spPr bwMode="auto">
              <a:xfrm rot="1800000">
                <a:off x="2920" y="1826"/>
                <a:ext cx="141" cy="28"/>
              </a:xfrm>
              <a:prstGeom prst="roundRect">
                <a:avLst>
                  <a:gd name="adj" fmla="val 50000"/>
                </a:avLst>
              </a:prstGeom>
              <a:solidFill>
                <a:srgbClr val="C0C0C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3" name="AutoShape 371"/>
              <p:cNvSpPr>
                <a:spLocks noChangeArrowheads="1"/>
              </p:cNvSpPr>
              <p:nvPr/>
            </p:nvSpPr>
            <p:spPr bwMode="auto">
              <a:xfrm>
                <a:off x="2922" y="1777"/>
                <a:ext cx="141" cy="57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4" name="Rectangle 372"/>
              <p:cNvSpPr>
                <a:spLocks noChangeArrowheads="1"/>
              </p:cNvSpPr>
              <p:nvPr/>
            </p:nvSpPr>
            <p:spPr bwMode="auto">
              <a:xfrm>
                <a:off x="3659" y="2188"/>
                <a:ext cx="28" cy="141"/>
              </a:xfrm>
              <a:prstGeom prst="rect">
                <a:avLst/>
              </a:prstGeom>
              <a:solidFill>
                <a:srgbClr val="C0C0C0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5" name="Oval 373" descr="横線 (太)"/>
              <p:cNvSpPr>
                <a:spLocks noChangeArrowheads="1"/>
              </p:cNvSpPr>
              <p:nvPr/>
            </p:nvSpPr>
            <p:spPr bwMode="auto">
              <a:xfrm>
                <a:off x="3545" y="2160"/>
                <a:ext cx="85" cy="57"/>
              </a:xfrm>
              <a:prstGeom prst="ellipse">
                <a:avLst/>
              </a:prstGeom>
              <a:pattFill prst="dkHorz">
                <a:fgClr>
                  <a:srgbClr val="FF6600"/>
                </a:fgClr>
                <a:bgClr>
                  <a:srgbClr val="FF9933"/>
                </a:bgClr>
              </a:pattFill>
              <a:ln w="9525" algn="ctr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126" name="Rectangle 374" descr="横線 (太)"/>
              <p:cNvSpPr>
                <a:spLocks noChangeArrowheads="1"/>
              </p:cNvSpPr>
              <p:nvPr/>
            </p:nvSpPr>
            <p:spPr bwMode="auto">
              <a:xfrm>
                <a:off x="3687" y="2103"/>
                <a:ext cx="28" cy="85"/>
              </a:xfrm>
              <a:prstGeom prst="rect">
                <a:avLst/>
              </a:prstGeom>
              <a:pattFill prst="dkHorz">
                <a:fgClr>
                  <a:srgbClr val="CC0000"/>
                </a:fgClr>
                <a:bgClr>
                  <a:srgbClr val="FF0000"/>
                </a:bgClr>
              </a:pattFill>
              <a:ln w="9525" algn="ctr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grpSp>
          <p:nvGrpSpPr>
            <p:cNvPr id="84" name="グループ化 83"/>
            <p:cNvGrpSpPr/>
            <p:nvPr/>
          </p:nvGrpSpPr>
          <p:grpSpPr>
            <a:xfrm>
              <a:off x="3683335" y="3608007"/>
              <a:ext cx="980798" cy="1405487"/>
              <a:chOff x="1595547" y="2776017"/>
              <a:chExt cx="980798" cy="1405487"/>
            </a:xfrm>
          </p:grpSpPr>
          <p:grpSp>
            <p:nvGrpSpPr>
              <p:cNvPr id="85" name="グループ化 84"/>
              <p:cNvGrpSpPr/>
              <p:nvPr/>
            </p:nvGrpSpPr>
            <p:grpSpPr>
              <a:xfrm>
                <a:off x="1595547" y="2776017"/>
                <a:ext cx="980798" cy="1405487"/>
                <a:chOff x="1262292" y="2776017"/>
                <a:chExt cx="980798" cy="1405487"/>
              </a:xfrm>
              <a:solidFill>
                <a:schemeClr val="bg1"/>
              </a:solidFill>
            </p:grpSpPr>
            <p:sp>
              <p:nvSpPr>
                <p:cNvPr id="95" name="AutoShape 117"/>
                <p:cNvSpPr>
                  <a:spLocks noChangeArrowheads="1"/>
                </p:cNvSpPr>
                <p:nvPr/>
              </p:nvSpPr>
              <p:spPr bwMode="auto">
                <a:xfrm>
                  <a:off x="1607067" y="3063663"/>
                  <a:ext cx="326561" cy="654403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solidFill>
                    <a:schemeClr val="bg1"/>
                  </a:solidFill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6" name="AutoShape 119"/>
                <p:cNvSpPr>
                  <a:spLocks noChangeArrowheads="1"/>
                </p:cNvSpPr>
                <p:nvPr/>
              </p:nvSpPr>
              <p:spPr bwMode="auto">
                <a:xfrm rot="1800000">
                  <a:off x="1595542" y="3538615"/>
                  <a:ext cx="144712" cy="399557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algn="ctr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7" name="AutoShape 126"/>
                <p:cNvSpPr>
                  <a:spLocks noChangeArrowheads="1"/>
                </p:cNvSpPr>
                <p:nvPr/>
              </p:nvSpPr>
              <p:spPr bwMode="auto">
                <a:xfrm rot="20161995">
                  <a:off x="1815817" y="3556872"/>
                  <a:ext cx="144712" cy="399557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algn="ctr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8" name="AutoShape 127"/>
                <p:cNvSpPr>
                  <a:spLocks noChangeArrowheads="1"/>
                </p:cNvSpPr>
                <p:nvPr/>
              </p:nvSpPr>
              <p:spPr bwMode="auto">
                <a:xfrm rot="18639236">
                  <a:off x="1970956" y="3763996"/>
                  <a:ext cx="144712" cy="399557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algn="ctr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9" name="Oval 129"/>
                <p:cNvSpPr>
                  <a:spLocks noChangeArrowheads="1"/>
                </p:cNvSpPr>
                <p:nvPr/>
              </p:nvSpPr>
              <p:spPr bwMode="auto">
                <a:xfrm>
                  <a:off x="1577625" y="2776017"/>
                  <a:ext cx="326561" cy="326561"/>
                </a:xfrm>
                <a:prstGeom prst="ellipse">
                  <a:avLst/>
                </a:prstGeom>
                <a:grpFill/>
                <a:ln w="57150">
                  <a:solidFill>
                    <a:schemeClr val="bg1"/>
                  </a:solidFill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00" name="AutoShape 124"/>
                <p:cNvSpPr>
                  <a:spLocks noChangeArrowheads="1"/>
                </p:cNvSpPr>
                <p:nvPr/>
              </p:nvSpPr>
              <p:spPr bwMode="auto">
                <a:xfrm rot="12377773" flipH="1">
                  <a:off x="1550368" y="3127092"/>
                  <a:ext cx="135747" cy="359858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solidFill>
                    <a:schemeClr val="bg1"/>
                  </a:solidFill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01" name="AutoShape 120"/>
                <p:cNvSpPr>
                  <a:spLocks noChangeArrowheads="1"/>
                </p:cNvSpPr>
                <p:nvPr/>
              </p:nvSpPr>
              <p:spPr bwMode="auto">
                <a:xfrm rot="277241">
                  <a:off x="1520117" y="3781947"/>
                  <a:ext cx="144711" cy="399557"/>
                </a:xfrm>
                <a:prstGeom prst="roundRect">
                  <a:avLst>
                    <a:gd name="adj" fmla="val 50000"/>
                  </a:avLst>
                </a:prstGeom>
                <a:grpFill/>
                <a:ln w="57150" algn="ctr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02" name="AutoShape 123"/>
                <p:cNvSpPr>
                  <a:spLocks noChangeArrowheads="1"/>
                </p:cNvSpPr>
                <p:nvPr/>
              </p:nvSpPr>
              <p:spPr bwMode="auto">
                <a:xfrm rot="16456482" flipH="1">
                  <a:off x="1374347" y="3217891"/>
                  <a:ext cx="135747" cy="359858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solidFill>
                    <a:schemeClr val="bg1"/>
                  </a:solidFill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86" name="グループ化 85"/>
              <p:cNvGrpSpPr/>
              <p:nvPr/>
            </p:nvGrpSpPr>
            <p:grpSpPr>
              <a:xfrm>
                <a:off x="1595547" y="2776017"/>
                <a:ext cx="980798" cy="1405487"/>
                <a:chOff x="1262292" y="2776017"/>
                <a:chExt cx="980798" cy="1405487"/>
              </a:xfrm>
              <a:solidFill>
                <a:srgbClr val="0070C0"/>
              </a:solidFill>
            </p:grpSpPr>
            <p:sp>
              <p:nvSpPr>
                <p:cNvPr id="87" name="AutoShape 117"/>
                <p:cNvSpPr>
                  <a:spLocks noChangeArrowheads="1"/>
                </p:cNvSpPr>
                <p:nvPr/>
              </p:nvSpPr>
              <p:spPr bwMode="auto">
                <a:xfrm>
                  <a:off x="1607067" y="3063663"/>
                  <a:ext cx="326561" cy="65440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8" name="AutoShape 119"/>
                <p:cNvSpPr>
                  <a:spLocks noChangeArrowheads="1"/>
                </p:cNvSpPr>
                <p:nvPr/>
              </p:nvSpPr>
              <p:spPr bwMode="auto">
                <a:xfrm rot="1800000">
                  <a:off x="1595542" y="3538615"/>
                  <a:ext cx="144712" cy="39955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9" name="AutoShape 126"/>
                <p:cNvSpPr>
                  <a:spLocks noChangeArrowheads="1"/>
                </p:cNvSpPr>
                <p:nvPr/>
              </p:nvSpPr>
              <p:spPr bwMode="auto">
                <a:xfrm rot="20161995">
                  <a:off x="1815817" y="3556872"/>
                  <a:ext cx="144712" cy="39955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0" name="AutoShape 127"/>
                <p:cNvSpPr>
                  <a:spLocks noChangeArrowheads="1"/>
                </p:cNvSpPr>
                <p:nvPr/>
              </p:nvSpPr>
              <p:spPr bwMode="auto">
                <a:xfrm rot="18639236">
                  <a:off x="1970956" y="3763996"/>
                  <a:ext cx="144712" cy="39955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1" name="Oval 129"/>
                <p:cNvSpPr>
                  <a:spLocks noChangeArrowheads="1"/>
                </p:cNvSpPr>
                <p:nvPr/>
              </p:nvSpPr>
              <p:spPr bwMode="auto">
                <a:xfrm>
                  <a:off x="1577625" y="2776017"/>
                  <a:ext cx="326561" cy="326561"/>
                </a:xfrm>
                <a:prstGeom prst="ellipse">
                  <a:avLst/>
                </a:prstGeom>
                <a:solidFill>
                  <a:srgbClr val="008000"/>
                </a:solidFill>
                <a:ln>
                  <a:noFill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2" name="AutoShape 124"/>
                <p:cNvSpPr>
                  <a:spLocks noChangeArrowheads="1"/>
                </p:cNvSpPr>
                <p:nvPr/>
              </p:nvSpPr>
              <p:spPr bwMode="auto">
                <a:xfrm rot="12377773" flipH="1">
                  <a:off x="1550368" y="3127092"/>
                  <a:ext cx="135747" cy="35985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3" name="AutoShape 120"/>
                <p:cNvSpPr>
                  <a:spLocks noChangeArrowheads="1"/>
                </p:cNvSpPr>
                <p:nvPr/>
              </p:nvSpPr>
              <p:spPr bwMode="auto">
                <a:xfrm rot="277241">
                  <a:off x="1520117" y="3781947"/>
                  <a:ext cx="144711" cy="39955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4" name="AutoShape 123"/>
                <p:cNvSpPr>
                  <a:spLocks noChangeArrowheads="1"/>
                </p:cNvSpPr>
                <p:nvPr/>
              </p:nvSpPr>
              <p:spPr bwMode="auto">
                <a:xfrm rot="16456482" flipH="1">
                  <a:off x="1374347" y="3217891"/>
                  <a:ext cx="135747" cy="35985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207" name="グループ化 206"/>
          <p:cNvGrpSpPr/>
          <p:nvPr/>
        </p:nvGrpSpPr>
        <p:grpSpPr>
          <a:xfrm>
            <a:off x="340796" y="2994379"/>
            <a:ext cx="1732058" cy="1232990"/>
            <a:chOff x="1856656" y="2060848"/>
            <a:chExt cx="4248472" cy="3024336"/>
          </a:xfrm>
        </p:grpSpPr>
        <p:sp>
          <p:nvSpPr>
            <p:cNvPr id="208" name="星 32 207"/>
            <p:cNvSpPr/>
            <p:nvPr/>
          </p:nvSpPr>
          <p:spPr>
            <a:xfrm>
              <a:off x="2432720" y="2060848"/>
              <a:ext cx="3024336" cy="3024336"/>
            </a:xfrm>
            <a:prstGeom prst="star32">
              <a:avLst>
                <a:gd name="adj" fmla="val 42539"/>
              </a:avLst>
            </a:prstGeom>
            <a:solidFill>
              <a:srgbClr val="FFFF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grpSp>
          <p:nvGrpSpPr>
            <p:cNvPr id="209" name="グループ化 208"/>
            <p:cNvGrpSpPr/>
            <p:nvPr/>
          </p:nvGrpSpPr>
          <p:grpSpPr>
            <a:xfrm>
              <a:off x="2907489" y="2593179"/>
              <a:ext cx="2067973" cy="1828076"/>
              <a:chOff x="2917726" y="4498796"/>
              <a:chExt cx="2067973" cy="1828076"/>
            </a:xfrm>
          </p:grpSpPr>
          <p:sp>
            <p:nvSpPr>
              <p:cNvPr id="229" name="星 16 228"/>
              <p:cNvSpPr/>
              <p:nvPr/>
            </p:nvSpPr>
            <p:spPr>
              <a:xfrm>
                <a:off x="2917726" y="4498796"/>
                <a:ext cx="2054324" cy="1711936"/>
              </a:xfrm>
              <a:prstGeom prst="star16">
                <a:avLst>
                  <a:gd name="adj" fmla="val 38558"/>
                </a:avLst>
              </a:prstGeom>
              <a:solidFill>
                <a:sysClr val="windowText" lastClr="000000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  <p:sp>
            <p:nvSpPr>
              <p:cNvPr id="230" name="円/楕円 229"/>
              <p:cNvSpPr/>
              <p:nvPr/>
            </p:nvSpPr>
            <p:spPr>
              <a:xfrm rot="19638131">
                <a:off x="2943069" y="5461062"/>
                <a:ext cx="540876" cy="584448"/>
              </a:xfrm>
              <a:prstGeom prst="ellipse">
                <a:avLst/>
              </a:prstGeom>
              <a:solidFill>
                <a:sysClr val="windowText" lastClr="000000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  <p:sp>
            <p:nvSpPr>
              <p:cNvPr id="231" name="円/楕円 230"/>
              <p:cNvSpPr/>
              <p:nvPr/>
            </p:nvSpPr>
            <p:spPr>
              <a:xfrm rot="1961869" flipH="1">
                <a:off x="4417792" y="5468364"/>
                <a:ext cx="567907" cy="584448"/>
              </a:xfrm>
              <a:prstGeom prst="ellipse">
                <a:avLst/>
              </a:prstGeom>
              <a:solidFill>
                <a:sysClr val="windowText" lastClr="000000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  <p:sp>
            <p:nvSpPr>
              <p:cNvPr id="232" name="円/楕円 231"/>
              <p:cNvSpPr/>
              <p:nvPr/>
            </p:nvSpPr>
            <p:spPr>
              <a:xfrm>
                <a:off x="3224808" y="4886712"/>
                <a:ext cx="1440160" cy="1440160"/>
              </a:xfrm>
              <a:prstGeom prst="ellipse">
                <a:avLst/>
              </a:prstGeom>
              <a:solidFill>
                <a:sysClr val="windowText" lastClr="000000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210" name="グループ化 209"/>
            <p:cNvGrpSpPr/>
            <p:nvPr/>
          </p:nvGrpSpPr>
          <p:grpSpPr>
            <a:xfrm>
              <a:off x="2907489" y="2593179"/>
              <a:ext cx="2067973" cy="1828076"/>
              <a:chOff x="3584848" y="4941168"/>
              <a:chExt cx="2067973" cy="1828076"/>
            </a:xfrm>
          </p:grpSpPr>
          <p:sp>
            <p:nvSpPr>
              <p:cNvPr id="219" name="星 16 218"/>
              <p:cNvSpPr/>
              <p:nvPr/>
            </p:nvSpPr>
            <p:spPr>
              <a:xfrm>
                <a:off x="3584848" y="4941168"/>
                <a:ext cx="2054324" cy="1711936"/>
              </a:xfrm>
              <a:prstGeom prst="star16">
                <a:avLst>
                  <a:gd name="adj" fmla="val 38558"/>
                </a:avLst>
              </a:prstGeom>
              <a:solidFill>
                <a:sysClr val="windowText" lastClr="00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  <p:sp>
            <p:nvSpPr>
              <p:cNvPr id="220" name="円/楕円 219"/>
              <p:cNvSpPr/>
              <p:nvPr/>
            </p:nvSpPr>
            <p:spPr>
              <a:xfrm rot="19638131">
                <a:off x="3610191" y="5903434"/>
                <a:ext cx="540876" cy="584448"/>
              </a:xfrm>
              <a:prstGeom prst="ellipse">
                <a:avLst/>
              </a:prstGeom>
              <a:solidFill>
                <a:srgbClr val="F79646">
                  <a:lumMod val="40000"/>
                  <a:lumOff val="60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  <p:sp>
            <p:nvSpPr>
              <p:cNvPr id="221" name="円/楕円 220"/>
              <p:cNvSpPr/>
              <p:nvPr/>
            </p:nvSpPr>
            <p:spPr>
              <a:xfrm rot="1961869" flipH="1">
                <a:off x="5084914" y="5910736"/>
                <a:ext cx="567907" cy="584448"/>
              </a:xfrm>
              <a:prstGeom prst="ellipse">
                <a:avLst/>
              </a:prstGeom>
              <a:solidFill>
                <a:srgbClr val="F79646">
                  <a:lumMod val="40000"/>
                  <a:lumOff val="60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  <p:sp>
            <p:nvSpPr>
              <p:cNvPr id="222" name="円/楕円 221"/>
              <p:cNvSpPr/>
              <p:nvPr/>
            </p:nvSpPr>
            <p:spPr>
              <a:xfrm rot="19638131">
                <a:off x="3692492" y="5970544"/>
                <a:ext cx="416662" cy="450228"/>
              </a:xfrm>
              <a:prstGeom prst="ellipse">
                <a:avLst/>
              </a:prstGeom>
              <a:solidFill>
                <a:srgbClr val="F79646">
                  <a:lumMod val="60000"/>
                  <a:lumOff val="40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  <p:sp>
            <p:nvSpPr>
              <p:cNvPr id="223" name="円/楕円 222"/>
              <p:cNvSpPr/>
              <p:nvPr/>
            </p:nvSpPr>
            <p:spPr>
              <a:xfrm rot="1961869" flipH="1">
                <a:off x="5147683" y="5970545"/>
                <a:ext cx="416662" cy="450228"/>
              </a:xfrm>
              <a:prstGeom prst="ellipse">
                <a:avLst/>
              </a:prstGeom>
              <a:solidFill>
                <a:srgbClr val="F79646">
                  <a:lumMod val="60000"/>
                  <a:lumOff val="40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  <p:sp>
            <p:nvSpPr>
              <p:cNvPr id="224" name="円/楕円 223"/>
              <p:cNvSpPr/>
              <p:nvPr/>
            </p:nvSpPr>
            <p:spPr>
              <a:xfrm>
                <a:off x="3891930" y="5329084"/>
                <a:ext cx="1440160" cy="1440160"/>
              </a:xfrm>
              <a:prstGeom prst="ellipse">
                <a:avLst/>
              </a:prstGeom>
              <a:solidFill>
                <a:srgbClr val="F79646">
                  <a:lumMod val="40000"/>
                  <a:lumOff val="60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  <p:sp>
            <p:nvSpPr>
              <p:cNvPr id="225" name="乗算記号 224"/>
              <p:cNvSpPr/>
              <p:nvPr/>
            </p:nvSpPr>
            <p:spPr>
              <a:xfrm>
                <a:off x="3891930" y="5545108"/>
                <a:ext cx="648072" cy="648072"/>
              </a:xfrm>
              <a:prstGeom prst="mathMultiply">
                <a:avLst/>
              </a:prstGeom>
              <a:solidFill>
                <a:sysClr val="windowText" lastClr="00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  <p:sp>
            <p:nvSpPr>
              <p:cNvPr id="226" name="乗算記号 225"/>
              <p:cNvSpPr/>
              <p:nvPr/>
            </p:nvSpPr>
            <p:spPr>
              <a:xfrm>
                <a:off x="4684018" y="5545108"/>
                <a:ext cx="648072" cy="648072"/>
              </a:xfrm>
              <a:prstGeom prst="mathMultiply">
                <a:avLst/>
              </a:prstGeom>
              <a:solidFill>
                <a:sysClr val="windowText" lastClr="00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  <p:sp>
            <p:nvSpPr>
              <p:cNvPr id="227" name="円/楕円 226"/>
              <p:cNvSpPr/>
              <p:nvPr/>
            </p:nvSpPr>
            <p:spPr>
              <a:xfrm>
                <a:off x="4107954" y="6121172"/>
                <a:ext cx="1008112" cy="576064"/>
              </a:xfrm>
              <a:prstGeom prst="ellipse">
                <a:avLst/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  <p:sp>
            <p:nvSpPr>
              <p:cNvPr id="228" name="円/楕円 227"/>
              <p:cNvSpPr/>
              <p:nvPr/>
            </p:nvSpPr>
            <p:spPr>
              <a:xfrm>
                <a:off x="4251970" y="6337196"/>
                <a:ext cx="720080" cy="288032"/>
              </a:xfrm>
              <a:prstGeom prst="ellipse">
                <a:avLst/>
              </a:prstGeom>
              <a:solidFill>
                <a:srgbClr val="FF33CC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211" name="グループ化 210"/>
            <p:cNvGrpSpPr/>
            <p:nvPr/>
          </p:nvGrpSpPr>
          <p:grpSpPr>
            <a:xfrm>
              <a:off x="1856656" y="2564904"/>
              <a:ext cx="936104" cy="1962328"/>
              <a:chOff x="1258441" y="2420888"/>
              <a:chExt cx="1462311" cy="2213900"/>
            </a:xfrm>
            <a:solidFill>
              <a:srgbClr val="FF6600"/>
            </a:solidFill>
          </p:grpSpPr>
          <p:sp>
            <p:nvSpPr>
              <p:cNvPr id="216" name="稲妻 215"/>
              <p:cNvSpPr/>
              <p:nvPr/>
            </p:nvSpPr>
            <p:spPr>
              <a:xfrm>
                <a:off x="1640632" y="2420888"/>
                <a:ext cx="1080120" cy="792088"/>
              </a:xfrm>
              <a:prstGeom prst="lightningBol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  <p:sp>
            <p:nvSpPr>
              <p:cNvPr id="217" name="稲妻 216"/>
              <p:cNvSpPr/>
              <p:nvPr/>
            </p:nvSpPr>
            <p:spPr>
              <a:xfrm rot="18900000">
                <a:off x="1258441" y="3046809"/>
                <a:ext cx="1080120" cy="792088"/>
              </a:xfrm>
              <a:prstGeom prst="lightningBol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  <p:sp>
            <p:nvSpPr>
              <p:cNvPr id="218" name="稲妻 217"/>
              <p:cNvSpPr/>
              <p:nvPr/>
            </p:nvSpPr>
            <p:spPr>
              <a:xfrm rot="18000000">
                <a:off x="1569570" y="3698684"/>
                <a:ext cx="1080120" cy="792088"/>
              </a:xfrm>
              <a:prstGeom prst="lightningBol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212" name="グループ化 211"/>
            <p:cNvGrpSpPr/>
            <p:nvPr/>
          </p:nvGrpSpPr>
          <p:grpSpPr>
            <a:xfrm flipH="1">
              <a:off x="5169024" y="2564904"/>
              <a:ext cx="936104" cy="1962328"/>
              <a:chOff x="1258441" y="2420888"/>
              <a:chExt cx="1462311" cy="2213900"/>
            </a:xfrm>
            <a:solidFill>
              <a:srgbClr val="FF6600"/>
            </a:solidFill>
          </p:grpSpPr>
          <p:sp>
            <p:nvSpPr>
              <p:cNvPr id="213" name="稲妻 212"/>
              <p:cNvSpPr/>
              <p:nvPr/>
            </p:nvSpPr>
            <p:spPr>
              <a:xfrm>
                <a:off x="1640632" y="2420888"/>
                <a:ext cx="1080120" cy="792088"/>
              </a:xfrm>
              <a:prstGeom prst="lightningBol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  <p:sp>
            <p:nvSpPr>
              <p:cNvPr id="214" name="稲妻 213"/>
              <p:cNvSpPr/>
              <p:nvPr/>
            </p:nvSpPr>
            <p:spPr>
              <a:xfrm rot="18900000">
                <a:off x="1258441" y="3046809"/>
                <a:ext cx="1080120" cy="792088"/>
              </a:xfrm>
              <a:prstGeom prst="lightningBol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  <p:sp>
            <p:nvSpPr>
              <p:cNvPr id="215" name="稲妻 214"/>
              <p:cNvSpPr/>
              <p:nvPr/>
            </p:nvSpPr>
            <p:spPr>
              <a:xfrm rot="18000000">
                <a:off x="1569570" y="3698684"/>
                <a:ext cx="1080120" cy="792088"/>
              </a:xfrm>
              <a:prstGeom prst="lightningBol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</p:grpSp>
      </p:grpSp>
      <p:grpSp>
        <p:nvGrpSpPr>
          <p:cNvPr id="319" name="グループ化 318"/>
          <p:cNvGrpSpPr/>
          <p:nvPr/>
        </p:nvGrpSpPr>
        <p:grpSpPr>
          <a:xfrm>
            <a:off x="6100716" y="2731243"/>
            <a:ext cx="1404156" cy="1604750"/>
            <a:chOff x="2288704" y="1628800"/>
            <a:chExt cx="2016224" cy="2304256"/>
          </a:xfrm>
        </p:grpSpPr>
        <p:sp>
          <p:nvSpPr>
            <p:cNvPr id="320" name="台形 319"/>
            <p:cNvSpPr/>
            <p:nvPr/>
          </p:nvSpPr>
          <p:spPr>
            <a:xfrm>
              <a:off x="3008784" y="1628800"/>
              <a:ext cx="504056" cy="504056"/>
            </a:xfrm>
            <a:prstGeom prst="trapezoid">
              <a:avLst>
                <a:gd name="adj" fmla="val 44652"/>
              </a:avLst>
            </a:prstGeom>
            <a:solidFill>
              <a:srgbClr val="996633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21" name="台形 320"/>
            <p:cNvSpPr/>
            <p:nvPr/>
          </p:nvSpPr>
          <p:spPr>
            <a:xfrm>
              <a:off x="3512840" y="1628800"/>
              <a:ext cx="504056" cy="504056"/>
            </a:xfrm>
            <a:prstGeom prst="trapezoid">
              <a:avLst>
                <a:gd name="adj" fmla="val 44652"/>
              </a:avLst>
            </a:prstGeom>
            <a:solidFill>
              <a:srgbClr val="996633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22" name="台形 321"/>
            <p:cNvSpPr/>
            <p:nvPr/>
          </p:nvSpPr>
          <p:spPr>
            <a:xfrm>
              <a:off x="3080792" y="1772816"/>
              <a:ext cx="305896" cy="305896"/>
            </a:xfrm>
            <a:prstGeom prst="trapezoid">
              <a:avLst>
                <a:gd name="adj" fmla="val 44652"/>
              </a:avLst>
            </a:prstGeom>
            <a:solidFill>
              <a:srgbClr val="F79646">
                <a:lumMod val="5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23" name="台形 322"/>
            <p:cNvSpPr/>
            <p:nvPr/>
          </p:nvSpPr>
          <p:spPr>
            <a:xfrm>
              <a:off x="3584848" y="1772816"/>
              <a:ext cx="305896" cy="305896"/>
            </a:xfrm>
            <a:prstGeom prst="trapezoid">
              <a:avLst>
                <a:gd name="adj" fmla="val 44652"/>
              </a:avLst>
            </a:prstGeom>
            <a:solidFill>
              <a:srgbClr val="F79646">
                <a:lumMod val="5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24" name="角丸四角形 323"/>
            <p:cNvSpPr/>
            <p:nvPr/>
          </p:nvSpPr>
          <p:spPr>
            <a:xfrm>
              <a:off x="2288704" y="2564904"/>
              <a:ext cx="1944216" cy="1008112"/>
            </a:xfrm>
            <a:prstGeom prst="roundRect">
              <a:avLst>
                <a:gd name="adj" fmla="val 33296"/>
              </a:avLst>
            </a:prstGeom>
            <a:solidFill>
              <a:srgbClr val="996633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25" name="角丸四角形 324"/>
            <p:cNvSpPr/>
            <p:nvPr/>
          </p:nvSpPr>
          <p:spPr>
            <a:xfrm>
              <a:off x="2648744" y="1988840"/>
              <a:ext cx="1584176" cy="1368152"/>
            </a:xfrm>
            <a:prstGeom prst="roundRect">
              <a:avLst>
                <a:gd name="adj" fmla="val 40532"/>
              </a:avLst>
            </a:prstGeom>
            <a:solidFill>
              <a:srgbClr val="996633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26" name="二等辺三角形 325"/>
            <p:cNvSpPr/>
            <p:nvPr/>
          </p:nvSpPr>
          <p:spPr>
            <a:xfrm rot="5400000">
              <a:off x="2468724" y="2744924"/>
              <a:ext cx="432048" cy="792088"/>
            </a:xfrm>
            <a:prstGeom prst="triangle">
              <a:avLst/>
            </a:prstGeom>
            <a:solidFill>
              <a:sysClr val="window" lastClr="FFFFFF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27" name="角丸四角形 326"/>
            <p:cNvSpPr/>
            <p:nvPr/>
          </p:nvSpPr>
          <p:spPr>
            <a:xfrm>
              <a:off x="2720752" y="2204864"/>
              <a:ext cx="360040" cy="504056"/>
            </a:xfrm>
            <a:prstGeom prst="roundRect">
              <a:avLst>
                <a:gd name="adj" fmla="val 50000"/>
              </a:avLst>
            </a:prstGeom>
            <a:solidFill>
              <a:sysClr val="window" lastClr="FFFFFF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28" name="角丸四角形 327"/>
            <p:cNvSpPr/>
            <p:nvPr/>
          </p:nvSpPr>
          <p:spPr>
            <a:xfrm>
              <a:off x="3224808" y="2204864"/>
              <a:ext cx="360040" cy="504056"/>
            </a:xfrm>
            <a:prstGeom prst="roundRect">
              <a:avLst>
                <a:gd name="adj" fmla="val 50000"/>
              </a:avLst>
            </a:prstGeom>
            <a:solidFill>
              <a:sysClr val="window" lastClr="FFFFFF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29" name="角丸四角形 328"/>
            <p:cNvSpPr/>
            <p:nvPr/>
          </p:nvSpPr>
          <p:spPr>
            <a:xfrm>
              <a:off x="2288704" y="2564904"/>
              <a:ext cx="288032" cy="216024"/>
            </a:xfrm>
            <a:prstGeom prst="roundRect">
              <a:avLst>
                <a:gd name="adj" fmla="val 50000"/>
              </a:avLst>
            </a:prstGeom>
            <a:solidFill>
              <a:sysClr val="windowText" lastClr="000000">
                <a:lumMod val="95000"/>
                <a:lumOff val="5000"/>
              </a:sys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30" name="台形 329"/>
            <p:cNvSpPr/>
            <p:nvPr/>
          </p:nvSpPr>
          <p:spPr>
            <a:xfrm>
              <a:off x="2864768" y="3429000"/>
              <a:ext cx="1440160" cy="504056"/>
            </a:xfrm>
            <a:prstGeom prst="trapezoid">
              <a:avLst>
                <a:gd name="adj" fmla="val 44652"/>
              </a:avLst>
            </a:prstGeom>
            <a:solidFill>
              <a:srgbClr val="996633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31" name="正方形/長方形 330"/>
            <p:cNvSpPr/>
            <p:nvPr/>
          </p:nvSpPr>
          <p:spPr>
            <a:xfrm>
              <a:off x="2936776" y="3573016"/>
              <a:ext cx="1296144" cy="144016"/>
            </a:xfrm>
            <a:prstGeom prst="rect">
              <a:avLst/>
            </a:prstGeom>
            <a:solidFill>
              <a:srgbClr val="FF00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32" name="円/楕円 331"/>
            <p:cNvSpPr/>
            <p:nvPr/>
          </p:nvSpPr>
          <p:spPr>
            <a:xfrm>
              <a:off x="2864768" y="2348880"/>
              <a:ext cx="216024" cy="216024"/>
            </a:xfrm>
            <a:prstGeom prst="ellipse">
              <a:avLst/>
            </a:prstGeom>
            <a:solidFill>
              <a:sysClr val="windowText" lastClr="000000">
                <a:lumMod val="95000"/>
                <a:lumOff val="5000"/>
              </a:sys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33" name="円/楕円 332"/>
            <p:cNvSpPr/>
            <p:nvPr/>
          </p:nvSpPr>
          <p:spPr>
            <a:xfrm>
              <a:off x="3368824" y="2348880"/>
              <a:ext cx="216024" cy="216024"/>
            </a:xfrm>
            <a:prstGeom prst="ellipse">
              <a:avLst/>
            </a:prstGeom>
            <a:solidFill>
              <a:sysClr val="windowText" lastClr="000000">
                <a:lumMod val="95000"/>
                <a:lumOff val="5000"/>
              </a:sys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34" name="アーチ 333"/>
            <p:cNvSpPr/>
            <p:nvPr/>
          </p:nvSpPr>
          <p:spPr>
            <a:xfrm rot="900000">
              <a:off x="2648744" y="2060848"/>
              <a:ext cx="432048" cy="432048"/>
            </a:xfrm>
            <a:prstGeom prst="blockArc">
              <a:avLst>
                <a:gd name="adj1" fmla="val 12374103"/>
                <a:gd name="adj2" fmla="val 20336148"/>
                <a:gd name="adj3" fmla="val 15649"/>
              </a:avLst>
            </a:prstGeom>
            <a:solidFill>
              <a:srgbClr val="6B3305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35" name="アーチ 334"/>
            <p:cNvSpPr/>
            <p:nvPr/>
          </p:nvSpPr>
          <p:spPr>
            <a:xfrm rot="20700000">
              <a:off x="3183260" y="2060848"/>
              <a:ext cx="432048" cy="432048"/>
            </a:xfrm>
            <a:prstGeom prst="blockArc">
              <a:avLst>
                <a:gd name="adj1" fmla="val 12374103"/>
                <a:gd name="adj2" fmla="val 20336148"/>
                <a:gd name="adj3" fmla="val 15649"/>
              </a:avLst>
            </a:prstGeom>
            <a:solidFill>
              <a:srgbClr val="6B3305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36" name="円/楕円 335"/>
            <p:cNvSpPr/>
            <p:nvPr/>
          </p:nvSpPr>
          <p:spPr>
            <a:xfrm>
              <a:off x="3008784" y="3573016"/>
              <a:ext cx="144016" cy="144016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25400" cap="flat" cmpd="sng" algn="ctr">
              <a:solidFill>
                <a:srgbClr val="FF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37" name="円/楕円 336"/>
            <p:cNvSpPr/>
            <p:nvPr/>
          </p:nvSpPr>
          <p:spPr>
            <a:xfrm>
              <a:off x="3296816" y="3573016"/>
              <a:ext cx="144016" cy="144016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25400" cap="flat" cmpd="sng" algn="ctr">
              <a:solidFill>
                <a:srgbClr val="FF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38" name="円/楕円 337"/>
            <p:cNvSpPr/>
            <p:nvPr/>
          </p:nvSpPr>
          <p:spPr>
            <a:xfrm>
              <a:off x="3584848" y="3573016"/>
              <a:ext cx="144016" cy="144016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25400" cap="flat" cmpd="sng" algn="ctr">
              <a:solidFill>
                <a:srgbClr val="FF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39" name="円/楕円 338"/>
            <p:cNvSpPr/>
            <p:nvPr/>
          </p:nvSpPr>
          <p:spPr>
            <a:xfrm>
              <a:off x="3872880" y="3573016"/>
              <a:ext cx="144016" cy="144016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25400" cap="flat" cmpd="sng" algn="ctr">
              <a:solidFill>
                <a:srgbClr val="FF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</p:grpSp>
      <p:grpSp>
        <p:nvGrpSpPr>
          <p:cNvPr id="377" name="グループ化 376"/>
          <p:cNvGrpSpPr/>
          <p:nvPr/>
        </p:nvGrpSpPr>
        <p:grpSpPr>
          <a:xfrm>
            <a:off x="456505" y="4617132"/>
            <a:ext cx="1467708" cy="1656184"/>
            <a:chOff x="1374830" y="4797152"/>
            <a:chExt cx="1467708" cy="1656184"/>
          </a:xfrm>
          <a:solidFill>
            <a:srgbClr val="C00000"/>
          </a:solidFill>
        </p:grpSpPr>
        <p:sp>
          <p:nvSpPr>
            <p:cNvPr id="378" name="円/楕円 377"/>
            <p:cNvSpPr/>
            <p:nvPr/>
          </p:nvSpPr>
          <p:spPr>
            <a:xfrm>
              <a:off x="1424608" y="4959170"/>
              <a:ext cx="1368152" cy="1134126"/>
            </a:xfrm>
            <a:prstGeom prst="ellipse">
              <a:avLst/>
            </a:prstGeom>
            <a:solidFill>
              <a:sysClr val="windowText" lastClr="000000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grpSp>
          <p:nvGrpSpPr>
            <p:cNvPr id="379" name="グループ化 147"/>
            <p:cNvGrpSpPr/>
            <p:nvPr/>
          </p:nvGrpSpPr>
          <p:grpSpPr>
            <a:xfrm rot="900000" flipH="1">
              <a:off x="2482498" y="5700479"/>
              <a:ext cx="360040" cy="432048"/>
              <a:chOff x="1136576" y="5373216"/>
              <a:chExt cx="360040" cy="432048"/>
            </a:xfrm>
            <a:grpFill/>
          </p:grpSpPr>
          <p:sp>
            <p:nvSpPr>
              <p:cNvPr id="394" name="円/楕円 393"/>
              <p:cNvSpPr/>
              <p:nvPr/>
            </p:nvSpPr>
            <p:spPr>
              <a:xfrm>
                <a:off x="1136576" y="5373216"/>
                <a:ext cx="360040" cy="432048"/>
              </a:xfrm>
              <a:prstGeom prst="ellipse">
                <a:avLst/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  <p:sp>
            <p:nvSpPr>
              <p:cNvPr id="395" name="円/楕円 394"/>
              <p:cNvSpPr/>
              <p:nvPr/>
            </p:nvSpPr>
            <p:spPr>
              <a:xfrm>
                <a:off x="1208584" y="5445224"/>
                <a:ext cx="288032" cy="288032"/>
              </a:xfrm>
              <a:prstGeom prst="ellipse">
                <a:avLst/>
              </a:prstGeom>
              <a:solidFill>
                <a:srgbClr val="F79646">
                  <a:lumMod val="75000"/>
                </a:srgbClr>
              </a:solidFill>
              <a:ln w="571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380" name="グループ化 146"/>
            <p:cNvGrpSpPr/>
            <p:nvPr/>
          </p:nvGrpSpPr>
          <p:grpSpPr>
            <a:xfrm rot="20700000">
              <a:off x="1374830" y="5700480"/>
              <a:ext cx="360040" cy="432048"/>
              <a:chOff x="1109967" y="5366086"/>
              <a:chExt cx="360040" cy="432048"/>
            </a:xfrm>
            <a:grpFill/>
          </p:grpSpPr>
          <p:sp>
            <p:nvSpPr>
              <p:cNvPr id="392" name="円/楕円 391"/>
              <p:cNvSpPr/>
              <p:nvPr/>
            </p:nvSpPr>
            <p:spPr>
              <a:xfrm>
                <a:off x="1109967" y="5366086"/>
                <a:ext cx="360040" cy="432048"/>
              </a:xfrm>
              <a:prstGeom prst="ellipse">
                <a:avLst/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  <p:sp>
            <p:nvSpPr>
              <p:cNvPr id="393" name="円/楕円 392"/>
              <p:cNvSpPr/>
              <p:nvPr/>
            </p:nvSpPr>
            <p:spPr>
              <a:xfrm>
                <a:off x="1181975" y="5438094"/>
                <a:ext cx="288032" cy="288032"/>
              </a:xfrm>
              <a:prstGeom prst="ellipse">
                <a:avLst/>
              </a:prstGeom>
              <a:solidFill>
                <a:srgbClr val="F79646">
                  <a:lumMod val="75000"/>
                </a:srgbClr>
              </a:solidFill>
              <a:ln w="571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</p:grpSp>
        <p:sp>
          <p:nvSpPr>
            <p:cNvPr id="381" name="円/楕円 380"/>
            <p:cNvSpPr/>
            <p:nvPr/>
          </p:nvSpPr>
          <p:spPr>
            <a:xfrm>
              <a:off x="1568624" y="5157192"/>
              <a:ext cx="1080120" cy="1296144"/>
            </a:xfrm>
            <a:prstGeom prst="ellipse">
              <a:avLst/>
            </a:prstGeom>
            <a:solidFill>
              <a:srgbClr val="FFCC66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82" name="角丸四角形 381"/>
            <p:cNvSpPr/>
            <p:nvPr/>
          </p:nvSpPr>
          <p:spPr>
            <a:xfrm>
              <a:off x="1784648" y="5877272"/>
              <a:ext cx="648072" cy="504056"/>
            </a:xfrm>
            <a:prstGeom prst="roundRect">
              <a:avLst/>
            </a:prstGeom>
            <a:solidFill>
              <a:sysClr val="window" lastClr="FFFFFF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83" name="直角三角形 382"/>
            <p:cNvSpPr/>
            <p:nvPr/>
          </p:nvSpPr>
          <p:spPr>
            <a:xfrm flipV="1">
              <a:off x="2432720" y="5949280"/>
              <a:ext cx="216024" cy="360040"/>
            </a:xfrm>
            <a:prstGeom prst="rtTriangle">
              <a:avLst/>
            </a:prstGeom>
            <a:noFill/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84" name="直角三角形 383"/>
            <p:cNvSpPr/>
            <p:nvPr/>
          </p:nvSpPr>
          <p:spPr>
            <a:xfrm flipH="1" flipV="1">
              <a:off x="1568624" y="5949280"/>
              <a:ext cx="216024" cy="360040"/>
            </a:xfrm>
            <a:prstGeom prst="rtTriangle">
              <a:avLst/>
            </a:prstGeom>
            <a:noFill/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85" name="片側の 2 つの角を丸めた四角形 384"/>
            <p:cNvSpPr/>
            <p:nvPr/>
          </p:nvSpPr>
          <p:spPr>
            <a:xfrm rot="10800000">
              <a:off x="1568624" y="5589240"/>
              <a:ext cx="504056" cy="288032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ysClr val="windowText" lastClr="000000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86" name="片側の 2 つの角を丸めた四角形 385"/>
            <p:cNvSpPr/>
            <p:nvPr/>
          </p:nvSpPr>
          <p:spPr>
            <a:xfrm rot="10800000">
              <a:off x="2144688" y="5589240"/>
              <a:ext cx="504056" cy="288032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ysClr val="windowText" lastClr="000000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87" name="月 386"/>
            <p:cNvSpPr/>
            <p:nvPr/>
          </p:nvSpPr>
          <p:spPr>
            <a:xfrm rot="5720520">
              <a:off x="1748644" y="5193196"/>
              <a:ext cx="144016" cy="504056"/>
            </a:xfrm>
            <a:prstGeom prst="moon">
              <a:avLst>
                <a:gd name="adj" fmla="val 67637"/>
              </a:avLst>
            </a:prstGeom>
            <a:solidFill>
              <a:sysClr val="windowText" lastClr="000000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388" name="月 387"/>
            <p:cNvSpPr/>
            <p:nvPr/>
          </p:nvSpPr>
          <p:spPr>
            <a:xfrm rot="5052127">
              <a:off x="2324708" y="5193196"/>
              <a:ext cx="144016" cy="504056"/>
            </a:xfrm>
            <a:prstGeom prst="moon">
              <a:avLst>
                <a:gd name="adj" fmla="val 67637"/>
              </a:avLst>
            </a:prstGeom>
            <a:solidFill>
              <a:sysClr val="windowText" lastClr="000000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grpSp>
          <p:nvGrpSpPr>
            <p:cNvPr id="389" name="グループ化 162"/>
            <p:cNvGrpSpPr/>
            <p:nvPr/>
          </p:nvGrpSpPr>
          <p:grpSpPr>
            <a:xfrm>
              <a:off x="1568624" y="4797152"/>
              <a:ext cx="1080120" cy="648072"/>
              <a:chOff x="1568624" y="4869160"/>
              <a:chExt cx="1080120" cy="504056"/>
            </a:xfrm>
            <a:grpFill/>
          </p:grpSpPr>
          <p:sp>
            <p:nvSpPr>
              <p:cNvPr id="390" name="円/楕円 389"/>
              <p:cNvSpPr/>
              <p:nvPr/>
            </p:nvSpPr>
            <p:spPr>
              <a:xfrm>
                <a:off x="1568624" y="4941168"/>
                <a:ext cx="1080120" cy="432048"/>
              </a:xfrm>
              <a:prstGeom prst="ellipse">
                <a:avLst/>
              </a:prstGeom>
              <a:grpFill/>
              <a:ln w="571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  <p:sp>
            <p:nvSpPr>
              <p:cNvPr id="391" name="円/楕円 390"/>
              <p:cNvSpPr/>
              <p:nvPr/>
            </p:nvSpPr>
            <p:spPr>
              <a:xfrm>
                <a:off x="1640632" y="4869160"/>
                <a:ext cx="936104" cy="360040"/>
              </a:xfrm>
              <a:prstGeom prst="ellipse">
                <a:avLst/>
              </a:prstGeom>
              <a:grpFill/>
              <a:ln w="571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</p:grpSp>
      </p:grpSp>
      <p:grpSp>
        <p:nvGrpSpPr>
          <p:cNvPr id="475" name="グループ化 474"/>
          <p:cNvGrpSpPr/>
          <p:nvPr/>
        </p:nvGrpSpPr>
        <p:grpSpPr>
          <a:xfrm>
            <a:off x="7691105" y="2628502"/>
            <a:ext cx="1952882" cy="1952882"/>
            <a:chOff x="7185583" y="2583801"/>
            <a:chExt cx="2457214" cy="2457214"/>
          </a:xfrm>
        </p:grpSpPr>
        <p:grpSp>
          <p:nvGrpSpPr>
            <p:cNvPr id="476" name="グループ化 475"/>
            <p:cNvGrpSpPr/>
            <p:nvPr/>
          </p:nvGrpSpPr>
          <p:grpSpPr>
            <a:xfrm>
              <a:off x="7388700" y="3287121"/>
              <a:ext cx="2223112" cy="1288353"/>
              <a:chOff x="7343917" y="1617720"/>
              <a:chExt cx="2223112" cy="1288353"/>
            </a:xfrm>
          </p:grpSpPr>
          <p:sp>
            <p:nvSpPr>
              <p:cNvPr id="478" name="星 16 477"/>
              <p:cNvSpPr/>
              <p:nvPr/>
            </p:nvSpPr>
            <p:spPr>
              <a:xfrm>
                <a:off x="7357132" y="1771206"/>
                <a:ext cx="1134867" cy="1134867"/>
              </a:xfrm>
              <a:prstGeom prst="star16">
                <a:avLst/>
              </a:prstGeom>
              <a:solidFill>
                <a:srgbClr val="FFFF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479" name="グループ化 478"/>
              <p:cNvGrpSpPr/>
              <p:nvPr/>
            </p:nvGrpSpPr>
            <p:grpSpPr>
              <a:xfrm>
                <a:off x="7343917" y="1617720"/>
                <a:ext cx="2223112" cy="1132965"/>
                <a:chOff x="3948244" y="3762429"/>
                <a:chExt cx="2440811" cy="1243911"/>
              </a:xfrm>
            </p:grpSpPr>
            <p:sp>
              <p:nvSpPr>
                <p:cNvPr id="480" name="フリーフォーム 479"/>
                <p:cNvSpPr/>
                <p:nvPr/>
              </p:nvSpPr>
              <p:spPr>
                <a:xfrm>
                  <a:off x="3948244" y="4423410"/>
                  <a:ext cx="520885" cy="582930"/>
                </a:xfrm>
                <a:custGeom>
                  <a:avLst/>
                  <a:gdLst>
                    <a:gd name="connsiteX0" fmla="*/ 0 w 605790"/>
                    <a:gd name="connsiteY0" fmla="*/ 148590 h 582930"/>
                    <a:gd name="connsiteX1" fmla="*/ 480060 w 605790"/>
                    <a:gd name="connsiteY1" fmla="*/ 0 h 582930"/>
                    <a:gd name="connsiteX2" fmla="*/ 434340 w 605790"/>
                    <a:gd name="connsiteY2" fmla="*/ 137160 h 582930"/>
                    <a:gd name="connsiteX3" fmla="*/ 560070 w 605790"/>
                    <a:gd name="connsiteY3" fmla="*/ 148590 h 582930"/>
                    <a:gd name="connsiteX4" fmla="*/ 525780 w 605790"/>
                    <a:gd name="connsiteY4" fmla="*/ 251460 h 582930"/>
                    <a:gd name="connsiteX5" fmla="*/ 605790 w 605790"/>
                    <a:gd name="connsiteY5" fmla="*/ 285750 h 582930"/>
                    <a:gd name="connsiteX6" fmla="*/ 182880 w 605790"/>
                    <a:gd name="connsiteY6" fmla="*/ 582930 h 58293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605790" h="582930">
                      <a:moveTo>
                        <a:pt x="0" y="148590"/>
                      </a:moveTo>
                      <a:lnTo>
                        <a:pt x="480060" y="0"/>
                      </a:lnTo>
                      <a:lnTo>
                        <a:pt x="434340" y="137160"/>
                      </a:lnTo>
                      <a:lnTo>
                        <a:pt x="560070" y="148590"/>
                      </a:lnTo>
                      <a:lnTo>
                        <a:pt x="525780" y="251460"/>
                      </a:lnTo>
                      <a:lnTo>
                        <a:pt x="605790" y="285750"/>
                      </a:lnTo>
                      <a:lnTo>
                        <a:pt x="182880" y="582930"/>
                      </a:lnTo>
                    </a:path>
                  </a:pathLst>
                </a:custGeom>
                <a:solidFill>
                  <a:srgbClr val="F79646">
                    <a:lumMod val="50000"/>
                  </a:srgbClr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81" name="フリーフォーム 480"/>
                <p:cNvSpPr/>
                <p:nvPr/>
              </p:nvSpPr>
              <p:spPr>
                <a:xfrm rot="900000">
                  <a:off x="4545879" y="3850777"/>
                  <a:ext cx="1463040" cy="982980"/>
                </a:xfrm>
                <a:custGeom>
                  <a:avLst/>
                  <a:gdLst>
                    <a:gd name="connsiteX0" fmla="*/ 0 w 1463040"/>
                    <a:gd name="connsiteY0" fmla="*/ 731520 h 982980"/>
                    <a:gd name="connsiteX1" fmla="*/ 525780 w 1463040"/>
                    <a:gd name="connsiteY1" fmla="*/ 502920 h 982980"/>
                    <a:gd name="connsiteX2" fmla="*/ 742950 w 1463040"/>
                    <a:gd name="connsiteY2" fmla="*/ 102870 h 982980"/>
                    <a:gd name="connsiteX3" fmla="*/ 674370 w 1463040"/>
                    <a:gd name="connsiteY3" fmla="*/ 480060 h 982980"/>
                    <a:gd name="connsiteX4" fmla="*/ 1120140 w 1463040"/>
                    <a:gd name="connsiteY4" fmla="*/ 274320 h 982980"/>
                    <a:gd name="connsiteX5" fmla="*/ 1463040 w 1463040"/>
                    <a:gd name="connsiteY5" fmla="*/ 0 h 982980"/>
                    <a:gd name="connsiteX6" fmla="*/ 1360170 w 1463040"/>
                    <a:gd name="connsiteY6" fmla="*/ 217170 h 982980"/>
                    <a:gd name="connsiteX7" fmla="*/ 891540 w 1463040"/>
                    <a:gd name="connsiteY7" fmla="*/ 525780 h 982980"/>
                    <a:gd name="connsiteX8" fmla="*/ 548640 w 1463040"/>
                    <a:gd name="connsiteY8" fmla="*/ 708660 h 982980"/>
                    <a:gd name="connsiteX9" fmla="*/ 137160 w 1463040"/>
                    <a:gd name="connsiteY9" fmla="*/ 982980 h 982980"/>
                    <a:gd name="connsiteX10" fmla="*/ 182880 w 1463040"/>
                    <a:gd name="connsiteY10" fmla="*/ 857250 h 982980"/>
                    <a:gd name="connsiteX11" fmla="*/ 102870 w 1463040"/>
                    <a:gd name="connsiteY11" fmla="*/ 845820 h 982980"/>
                    <a:gd name="connsiteX12" fmla="*/ 125730 w 1463040"/>
                    <a:gd name="connsiteY12" fmla="*/ 742950 h 982980"/>
                    <a:gd name="connsiteX13" fmla="*/ 0 w 1463040"/>
                    <a:gd name="connsiteY13" fmla="*/ 731520 h 9829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463040" h="982980">
                      <a:moveTo>
                        <a:pt x="0" y="731520"/>
                      </a:moveTo>
                      <a:lnTo>
                        <a:pt x="525780" y="502920"/>
                      </a:lnTo>
                      <a:lnTo>
                        <a:pt x="742950" y="102870"/>
                      </a:lnTo>
                      <a:lnTo>
                        <a:pt x="674370" y="480060"/>
                      </a:lnTo>
                      <a:lnTo>
                        <a:pt x="1120140" y="274320"/>
                      </a:lnTo>
                      <a:lnTo>
                        <a:pt x="1463040" y="0"/>
                      </a:lnTo>
                      <a:lnTo>
                        <a:pt x="1360170" y="217170"/>
                      </a:lnTo>
                      <a:lnTo>
                        <a:pt x="891540" y="525780"/>
                      </a:lnTo>
                      <a:lnTo>
                        <a:pt x="548640" y="708660"/>
                      </a:lnTo>
                      <a:lnTo>
                        <a:pt x="137160" y="982980"/>
                      </a:lnTo>
                      <a:lnTo>
                        <a:pt x="182880" y="857250"/>
                      </a:lnTo>
                      <a:lnTo>
                        <a:pt x="102870" y="845820"/>
                      </a:lnTo>
                      <a:lnTo>
                        <a:pt x="125730" y="742950"/>
                      </a:lnTo>
                      <a:lnTo>
                        <a:pt x="0" y="731520"/>
                      </a:lnTo>
                      <a:close/>
                    </a:path>
                  </a:pathLst>
                </a:custGeom>
                <a:solidFill>
                  <a:srgbClr val="F79646">
                    <a:lumMod val="50000"/>
                  </a:srgbClr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82" name="雲 481"/>
                <p:cNvSpPr/>
                <p:nvPr/>
              </p:nvSpPr>
              <p:spPr>
                <a:xfrm>
                  <a:off x="5529064" y="3861048"/>
                  <a:ext cx="859991" cy="678939"/>
                </a:xfrm>
                <a:prstGeom prst="cloud">
                  <a:avLst/>
                </a:prstGeom>
                <a:solidFill>
                  <a:srgbClr val="00B050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83" name="雲 482"/>
                <p:cNvSpPr/>
                <p:nvPr/>
              </p:nvSpPr>
              <p:spPr>
                <a:xfrm>
                  <a:off x="5004846" y="3762429"/>
                  <a:ext cx="545106" cy="430346"/>
                </a:xfrm>
                <a:prstGeom prst="cloud">
                  <a:avLst/>
                </a:prstGeom>
                <a:solidFill>
                  <a:srgbClr val="00B050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477" name="乗算記号 476"/>
            <p:cNvSpPr/>
            <p:nvPr/>
          </p:nvSpPr>
          <p:spPr>
            <a:xfrm>
              <a:off x="7185583" y="2583801"/>
              <a:ext cx="2457214" cy="2457214"/>
            </a:xfrm>
            <a:prstGeom prst="mathMultiply">
              <a:avLst>
                <a:gd name="adj1" fmla="val 10723"/>
              </a:avLst>
            </a:prstGeom>
            <a:solidFill>
              <a:srgbClr val="FF0000">
                <a:alpha val="80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504" name="グループ化 503"/>
          <p:cNvGrpSpPr/>
          <p:nvPr/>
        </p:nvGrpSpPr>
        <p:grpSpPr>
          <a:xfrm>
            <a:off x="2340169" y="4617138"/>
            <a:ext cx="1467708" cy="1656178"/>
            <a:chOff x="1374830" y="4797158"/>
            <a:chExt cx="1467708" cy="1656178"/>
          </a:xfrm>
          <a:solidFill>
            <a:srgbClr val="C00000"/>
          </a:solidFill>
        </p:grpSpPr>
        <p:grpSp>
          <p:nvGrpSpPr>
            <p:cNvPr id="506" name="グループ化 147"/>
            <p:cNvGrpSpPr/>
            <p:nvPr/>
          </p:nvGrpSpPr>
          <p:grpSpPr>
            <a:xfrm rot="900000" flipH="1">
              <a:off x="2482498" y="5700479"/>
              <a:ext cx="360040" cy="432048"/>
              <a:chOff x="1136576" y="5373216"/>
              <a:chExt cx="360040" cy="432048"/>
            </a:xfrm>
            <a:grpFill/>
          </p:grpSpPr>
          <p:sp>
            <p:nvSpPr>
              <p:cNvPr id="521" name="円/楕円 520"/>
              <p:cNvSpPr/>
              <p:nvPr/>
            </p:nvSpPr>
            <p:spPr>
              <a:xfrm>
                <a:off x="1136576" y="5373216"/>
                <a:ext cx="360040" cy="432048"/>
              </a:xfrm>
              <a:prstGeom prst="ellipse">
                <a:avLst/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  <p:sp>
            <p:nvSpPr>
              <p:cNvPr id="522" name="円/楕円 521"/>
              <p:cNvSpPr/>
              <p:nvPr/>
            </p:nvSpPr>
            <p:spPr>
              <a:xfrm>
                <a:off x="1208584" y="5445224"/>
                <a:ext cx="288032" cy="288032"/>
              </a:xfrm>
              <a:prstGeom prst="ellipse">
                <a:avLst/>
              </a:prstGeom>
              <a:solidFill>
                <a:srgbClr val="F79646">
                  <a:lumMod val="75000"/>
                </a:srgbClr>
              </a:solidFill>
              <a:ln w="571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507" name="グループ化 146"/>
            <p:cNvGrpSpPr/>
            <p:nvPr/>
          </p:nvGrpSpPr>
          <p:grpSpPr>
            <a:xfrm rot="20700000">
              <a:off x="1374830" y="5700480"/>
              <a:ext cx="360040" cy="432048"/>
              <a:chOff x="1109967" y="5366086"/>
              <a:chExt cx="360040" cy="432048"/>
            </a:xfrm>
            <a:grpFill/>
          </p:grpSpPr>
          <p:sp>
            <p:nvSpPr>
              <p:cNvPr id="519" name="円/楕円 518"/>
              <p:cNvSpPr/>
              <p:nvPr/>
            </p:nvSpPr>
            <p:spPr>
              <a:xfrm>
                <a:off x="1109967" y="5366086"/>
                <a:ext cx="360040" cy="432048"/>
              </a:xfrm>
              <a:prstGeom prst="ellipse">
                <a:avLst/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  <p:sp>
            <p:nvSpPr>
              <p:cNvPr id="520" name="円/楕円 519"/>
              <p:cNvSpPr/>
              <p:nvPr/>
            </p:nvSpPr>
            <p:spPr>
              <a:xfrm>
                <a:off x="1181975" y="5438094"/>
                <a:ext cx="288032" cy="288032"/>
              </a:xfrm>
              <a:prstGeom prst="ellipse">
                <a:avLst/>
              </a:prstGeom>
              <a:solidFill>
                <a:srgbClr val="F79646">
                  <a:lumMod val="75000"/>
                </a:srgbClr>
              </a:solidFill>
              <a:ln w="571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</a:endParaRPr>
              </a:p>
            </p:txBody>
          </p:sp>
        </p:grpSp>
        <p:sp>
          <p:nvSpPr>
            <p:cNvPr id="508" name="円/楕円 507"/>
            <p:cNvSpPr/>
            <p:nvPr/>
          </p:nvSpPr>
          <p:spPr>
            <a:xfrm>
              <a:off x="1494627" y="4959170"/>
              <a:ext cx="1228114" cy="1494166"/>
            </a:xfrm>
            <a:prstGeom prst="ellipse">
              <a:avLst/>
            </a:prstGeom>
            <a:solidFill>
              <a:srgbClr val="FFCC66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509" name="角丸四角形 508"/>
            <p:cNvSpPr/>
            <p:nvPr/>
          </p:nvSpPr>
          <p:spPr>
            <a:xfrm>
              <a:off x="1784648" y="5877272"/>
              <a:ext cx="648072" cy="504056"/>
            </a:xfrm>
            <a:prstGeom prst="roundRect">
              <a:avLst/>
            </a:prstGeom>
            <a:solidFill>
              <a:sysClr val="window" lastClr="FFFFFF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510" name="直角三角形 509"/>
            <p:cNvSpPr/>
            <p:nvPr/>
          </p:nvSpPr>
          <p:spPr>
            <a:xfrm flipV="1">
              <a:off x="2432720" y="5949280"/>
              <a:ext cx="216024" cy="360040"/>
            </a:xfrm>
            <a:prstGeom prst="rtTriangle">
              <a:avLst/>
            </a:prstGeom>
            <a:noFill/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511" name="直角三角形 510"/>
            <p:cNvSpPr/>
            <p:nvPr/>
          </p:nvSpPr>
          <p:spPr>
            <a:xfrm flipH="1" flipV="1">
              <a:off x="1568624" y="5949280"/>
              <a:ext cx="216024" cy="360040"/>
            </a:xfrm>
            <a:prstGeom prst="rtTriangle">
              <a:avLst/>
            </a:prstGeom>
            <a:noFill/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512" name="片側の 2 つの角を丸めた四角形 511"/>
            <p:cNvSpPr/>
            <p:nvPr/>
          </p:nvSpPr>
          <p:spPr>
            <a:xfrm rot="10800000">
              <a:off x="1568624" y="5589240"/>
              <a:ext cx="504056" cy="288032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ysClr val="windowText" lastClr="000000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513" name="片側の 2 つの角を丸めた四角形 512"/>
            <p:cNvSpPr/>
            <p:nvPr/>
          </p:nvSpPr>
          <p:spPr>
            <a:xfrm rot="10800000">
              <a:off x="2144688" y="5589240"/>
              <a:ext cx="504056" cy="288032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ysClr val="windowText" lastClr="000000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514" name="月 513"/>
            <p:cNvSpPr/>
            <p:nvPr/>
          </p:nvSpPr>
          <p:spPr>
            <a:xfrm rot="5720520">
              <a:off x="1748644" y="5193196"/>
              <a:ext cx="144016" cy="504056"/>
            </a:xfrm>
            <a:prstGeom prst="moon">
              <a:avLst>
                <a:gd name="adj" fmla="val 67637"/>
              </a:avLst>
            </a:prstGeom>
            <a:solidFill>
              <a:sysClr val="windowText" lastClr="000000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515" name="月 514"/>
            <p:cNvSpPr/>
            <p:nvPr/>
          </p:nvSpPr>
          <p:spPr>
            <a:xfrm rot="5052127">
              <a:off x="2324708" y="5193196"/>
              <a:ext cx="144016" cy="504056"/>
            </a:xfrm>
            <a:prstGeom prst="moon">
              <a:avLst>
                <a:gd name="adj" fmla="val 67637"/>
              </a:avLst>
            </a:prstGeom>
            <a:solidFill>
              <a:sysClr val="windowText" lastClr="000000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518" name="円/楕円 517"/>
            <p:cNvSpPr/>
            <p:nvPr/>
          </p:nvSpPr>
          <p:spPr>
            <a:xfrm>
              <a:off x="1640632" y="4797158"/>
              <a:ext cx="936104" cy="462909"/>
            </a:xfrm>
            <a:prstGeom prst="ellipse">
              <a:avLst/>
            </a:prstGeom>
            <a:solidFill>
              <a:srgbClr val="0000FF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</p:grpSp>
      <p:grpSp>
        <p:nvGrpSpPr>
          <p:cNvPr id="550" name="グループ化 549"/>
          <p:cNvGrpSpPr/>
          <p:nvPr/>
        </p:nvGrpSpPr>
        <p:grpSpPr>
          <a:xfrm>
            <a:off x="4232167" y="4751283"/>
            <a:ext cx="1473244" cy="1473244"/>
            <a:chOff x="4978682" y="2925274"/>
            <a:chExt cx="559937" cy="559937"/>
          </a:xfrm>
        </p:grpSpPr>
        <p:sp>
          <p:nvSpPr>
            <p:cNvPr id="551" name="角丸四角形 550"/>
            <p:cNvSpPr/>
            <p:nvPr/>
          </p:nvSpPr>
          <p:spPr>
            <a:xfrm>
              <a:off x="4978682" y="2925274"/>
              <a:ext cx="559937" cy="559937"/>
            </a:xfrm>
            <a:prstGeom prst="roundRect">
              <a:avLst>
                <a:gd name="adj" fmla="val 11989"/>
              </a:avLst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2" name="角丸四角形 551"/>
            <p:cNvSpPr/>
            <p:nvPr/>
          </p:nvSpPr>
          <p:spPr>
            <a:xfrm>
              <a:off x="4997225" y="2943817"/>
              <a:ext cx="522851" cy="522851"/>
            </a:xfrm>
            <a:prstGeom prst="roundRect">
              <a:avLst>
                <a:gd name="adj" fmla="val 9257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53" name="グループ化 552"/>
            <p:cNvGrpSpPr/>
            <p:nvPr/>
          </p:nvGrpSpPr>
          <p:grpSpPr>
            <a:xfrm>
              <a:off x="5015806" y="2971347"/>
              <a:ext cx="486187" cy="474292"/>
              <a:chOff x="5034355" y="2976670"/>
              <a:chExt cx="486187" cy="447511"/>
            </a:xfrm>
          </p:grpSpPr>
          <p:sp>
            <p:nvSpPr>
              <p:cNvPr id="554" name="ハート 553"/>
              <p:cNvSpPr/>
              <p:nvPr/>
            </p:nvSpPr>
            <p:spPr>
              <a:xfrm>
                <a:off x="5034355" y="2976670"/>
                <a:ext cx="486187" cy="447511"/>
              </a:xfrm>
              <a:prstGeom prst="heart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5" name="稲妻 554"/>
              <p:cNvSpPr/>
              <p:nvPr/>
            </p:nvSpPr>
            <p:spPr>
              <a:xfrm rot="1800000">
                <a:off x="5157341" y="3110817"/>
                <a:ext cx="203446" cy="239884"/>
              </a:xfrm>
              <a:prstGeom prst="lightningBol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427" name="グループ化 426"/>
          <p:cNvGrpSpPr/>
          <p:nvPr/>
        </p:nvGrpSpPr>
        <p:grpSpPr>
          <a:xfrm>
            <a:off x="7932618" y="4762766"/>
            <a:ext cx="1510550" cy="1510550"/>
            <a:chOff x="3920130" y="484820"/>
            <a:chExt cx="2232248" cy="2232248"/>
          </a:xfrm>
        </p:grpSpPr>
        <p:sp>
          <p:nvSpPr>
            <p:cNvPr id="428" name="円/楕円 427"/>
            <p:cNvSpPr/>
            <p:nvPr/>
          </p:nvSpPr>
          <p:spPr>
            <a:xfrm>
              <a:off x="3920130" y="484820"/>
              <a:ext cx="2232248" cy="2232248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9" name="円/楕円 428"/>
            <p:cNvSpPr/>
            <p:nvPr/>
          </p:nvSpPr>
          <p:spPr>
            <a:xfrm>
              <a:off x="4877762" y="556828"/>
              <a:ext cx="316984" cy="316984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0" name="星 4 429"/>
            <p:cNvSpPr/>
            <p:nvPr/>
          </p:nvSpPr>
          <p:spPr>
            <a:xfrm>
              <a:off x="4904672" y="583738"/>
              <a:ext cx="263164" cy="263164"/>
            </a:xfrm>
            <a:prstGeom prst="star4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1" name="円/楕円 430"/>
            <p:cNvSpPr/>
            <p:nvPr/>
          </p:nvSpPr>
          <p:spPr>
            <a:xfrm>
              <a:off x="4877762" y="2324668"/>
              <a:ext cx="316984" cy="316984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2" name="星 4 431"/>
            <p:cNvSpPr/>
            <p:nvPr/>
          </p:nvSpPr>
          <p:spPr>
            <a:xfrm>
              <a:off x="4904672" y="2351578"/>
              <a:ext cx="263164" cy="263164"/>
            </a:xfrm>
            <a:prstGeom prst="star4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3" name="円/楕円 432"/>
            <p:cNvSpPr/>
            <p:nvPr/>
          </p:nvSpPr>
          <p:spPr>
            <a:xfrm>
              <a:off x="3997446" y="1420924"/>
              <a:ext cx="316984" cy="316984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4" name="星 4 433"/>
            <p:cNvSpPr/>
            <p:nvPr/>
          </p:nvSpPr>
          <p:spPr>
            <a:xfrm>
              <a:off x="4024356" y="1447834"/>
              <a:ext cx="263164" cy="263164"/>
            </a:xfrm>
            <a:prstGeom prst="star4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5" name="円/楕円 434"/>
            <p:cNvSpPr/>
            <p:nvPr/>
          </p:nvSpPr>
          <p:spPr>
            <a:xfrm>
              <a:off x="5765286" y="1420924"/>
              <a:ext cx="316984" cy="316984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6" name="星 4 435"/>
            <p:cNvSpPr/>
            <p:nvPr/>
          </p:nvSpPr>
          <p:spPr>
            <a:xfrm>
              <a:off x="5792196" y="1447834"/>
              <a:ext cx="263164" cy="263164"/>
            </a:xfrm>
            <a:prstGeom prst="star4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7" name="二等辺三角形 436"/>
            <p:cNvSpPr/>
            <p:nvPr/>
          </p:nvSpPr>
          <p:spPr>
            <a:xfrm>
              <a:off x="4784226" y="1780964"/>
              <a:ext cx="504056" cy="288032"/>
            </a:xfrm>
            <a:prstGeom prst="triangle">
              <a:avLst/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8" name="弦 437"/>
            <p:cNvSpPr/>
            <p:nvPr/>
          </p:nvSpPr>
          <p:spPr>
            <a:xfrm rot="18000000">
              <a:off x="4568202" y="1348916"/>
              <a:ext cx="322292" cy="322292"/>
            </a:xfrm>
            <a:prstGeom prst="chord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9" name="弦 438"/>
            <p:cNvSpPr/>
            <p:nvPr/>
          </p:nvSpPr>
          <p:spPr>
            <a:xfrm rot="3600000" flipH="1">
              <a:off x="5178190" y="1348918"/>
              <a:ext cx="322292" cy="322292"/>
            </a:xfrm>
            <a:prstGeom prst="chord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58" name="グループ化 357"/>
          <p:cNvGrpSpPr/>
          <p:nvPr/>
        </p:nvGrpSpPr>
        <p:grpSpPr>
          <a:xfrm>
            <a:off x="2236767" y="2795632"/>
            <a:ext cx="1653376" cy="1534795"/>
            <a:chOff x="7037180" y="4710987"/>
            <a:chExt cx="2232904" cy="2072759"/>
          </a:xfrm>
        </p:grpSpPr>
        <p:grpSp>
          <p:nvGrpSpPr>
            <p:cNvPr id="359" name="グループ化 358"/>
            <p:cNvGrpSpPr/>
            <p:nvPr/>
          </p:nvGrpSpPr>
          <p:grpSpPr>
            <a:xfrm>
              <a:off x="7601148" y="4710987"/>
              <a:ext cx="1075928" cy="1075928"/>
              <a:chOff x="5292080" y="1017775"/>
              <a:chExt cx="2151856" cy="2151856"/>
            </a:xfrm>
          </p:grpSpPr>
          <p:sp>
            <p:nvSpPr>
              <p:cNvPr id="444" name="円/楕円 443"/>
              <p:cNvSpPr/>
              <p:nvPr/>
            </p:nvSpPr>
            <p:spPr>
              <a:xfrm>
                <a:off x="5292080" y="1017775"/>
                <a:ext cx="2151856" cy="2151856"/>
              </a:xfrm>
              <a:prstGeom prst="ellipse">
                <a:avLst/>
              </a:prstGeom>
              <a:gradFill flip="none" rotWithShape="1">
                <a:gsLst>
                  <a:gs pos="0">
                    <a:srgbClr val="D6B19C"/>
                  </a:gs>
                  <a:gs pos="30000">
                    <a:srgbClr val="D49E6C"/>
                  </a:gs>
                  <a:gs pos="70000">
                    <a:srgbClr val="A65528"/>
                  </a:gs>
                  <a:gs pos="100000">
                    <a:srgbClr val="663012"/>
                  </a:gs>
                </a:gsLst>
                <a:lin ang="8100000" scaled="0"/>
                <a:tileRect/>
              </a:gradFill>
              <a:ln>
                <a:noFill/>
              </a:ln>
              <a:scene3d>
                <a:camera prst="orthographicFront">
                  <a:rot lat="0" lon="0" rev="0"/>
                </a:camera>
                <a:lightRig rig="threePt" dir="t"/>
              </a:scene3d>
              <a:sp3d extrusionH="114300">
                <a:bevelT w="57150" h="12700" prst="slope"/>
                <a:extrusionClr>
                  <a:schemeClr val="bg1">
                    <a:lumMod val="95000"/>
                  </a:schemeClr>
                </a:extrusionClr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5" name="テキスト ボックス 444"/>
              <p:cNvSpPr txBox="1"/>
              <p:nvPr/>
            </p:nvSpPr>
            <p:spPr>
              <a:xfrm>
                <a:off x="5873302" y="1276650"/>
                <a:ext cx="989412" cy="880496"/>
              </a:xfrm>
              <a:prstGeom prst="rect">
                <a:avLst/>
              </a:prstGeom>
              <a:noFill/>
              <a:scene3d>
                <a:camera prst="orthographicFront"/>
                <a:lightRig rig="morning" dir="t"/>
              </a:scene3d>
              <a:sp3d>
                <a:bevelT w="0"/>
              </a:sp3d>
            </p:spPr>
            <p:txBody>
              <a:bodyPr wrap="none" rtlCol="0">
                <a:prstTxWarp prst="textPlain">
                  <a:avLst/>
                </a:prstTxWarp>
                <a:spAutoFit/>
                <a:sp3d contourW="31750" prstMaterial="powder">
                  <a:bevelT w="12700" h="19050"/>
                  <a:bevelB w="0"/>
                  <a:contourClr>
                    <a:schemeClr val="bg1"/>
                  </a:contourClr>
                </a:sp3d>
              </a:bodyPr>
              <a:lstStyle/>
              <a:p>
                <a:pPr algn="ctr"/>
                <a:r>
                  <a:rPr kumimoji="1" lang="en-US" altLang="ja-JP" sz="8000" b="1" dirty="0" smtClean="0">
                    <a:ln w="31750" cmpd="sng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</a:ln>
                    <a:noFill/>
                    <a:latin typeface="Impact" pitchFamily="34" charset="0"/>
                  </a:rPr>
                  <a:t>10</a:t>
                </a:r>
                <a:endParaRPr kumimoji="1" lang="ja-JP" altLang="en-US" sz="8000" b="1" dirty="0">
                  <a:ln w="31750" cmpd="sng">
                    <a:solidFill>
                      <a:schemeClr val="bg1">
                        <a:lumMod val="50000"/>
                      </a:schemeClr>
                    </a:solidFill>
                    <a:prstDash val="solid"/>
                  </a:ln>
                  <a:noFill/>
                  <a:latin typeface="Impact" pitchFamily="34" charset="0"/>
                </a:endParaRPr>
              </a:p>
            </p:txBody>
          </p:sp>
        </p:grpSp>
        <p:grpSp>
          <p:nvGrpSpPr>
            <p:cNvPr id="360" name="グループ化 359"/>
            <p:cNvGrpSpPr/>
            <p:nvPr/>
          </p:nvGrpSpPr>
          <p:grpSpPr>
            <a:xfrm>
              <a:off x="7973940" y="5281397"/>
              <a:ext cx="1296144" cy="1296144"/>
              <a:chOff x="5292080" y="3356991"/>
              <a:chExt cx="2592288" cy="2592288"/>
            </a:xfrm>
          </p:grpSpPr>
          <p:sp>
            <p:nvSpPr>
              <p:cNvPr id="442" name="円/楕円 441"/>
              <p:cNvSpPr/>
              <p:nvPr/>
            </p:nvSpPr>
            <p:spPr>
              <a:xfrm>
                <a:off x="5292080" y="3356991"/>
                <a:ext cx="2592288" cy="2592288"/>
              </a:xfrm>
              <a:prstGeom prst="ellipse">
                <a:avLst/>
              </a:prstGeom>
              <a:gradFill flip="none" rotWithShape="1">
                <a:gsLst>
                  <a:gs pos="0">
                    <a:srgbClr val="CBCBCB"/>
                  </a:gs>
                  <a:gs pos="13000">
                    <a:srgbClr val="5F5F5F"/>
                  </a:gs>
                  <a:gs pos="21001">
                    <a:srgbClr val="5F5F5F"/>
                  </a:gs>
                  <a:gs pos="63000">
                    <a:srgbClr val="FFFFFF"/>
                  </a:gs>
                  <a:gs pos="67000">
                    <a:srgbClr val="B2B2B2"/>
                  </a:gs>
                  <a:gs pos="69000">
                    <a:srgbClr val="292929"/>
                  </a:gs>
                  <a:gs pos="82001">
                    <a:srgbClr val="777777"/>
                  </a:gs>
                  <a:gs pos="100000">
                    <a:srgbClr val="EAEAEA"/>
                  </a:gs>
                </a:gsLst>
                <a:lin ang="8100000" scaled="1"/>
                <a:tileRect/>
              </a:gradFill>
              <a:ln>
                <a:noFill/>
              </a:ln>
              <a:scene3d>
                <a:camera prst="orthographicFront">
                  <a:rot lat="0" lon="0" rev="0"/>
                </a:camera>
                <a:lightRig rig="threePt" dir="t"/>
              </a:scene3d>
              <a:sp3d extrusionH="114300">
                <a:bevelT w="57150" h="12700" prst="slope"/>
                <a:extrusionClr>
                  <a:schemeClr val="bg1">
                    <a:lumMod val="95000"/>
                  </a:schemeClr>
                </a:extrusionClr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3" name="テキスト ボックス 442"/>
              <p:cNvSpPr txBox="1"/>
              <p:nvPr/>
            </p:nvSpPr>
            <p:spPr>
              <a:xfrm>
                <a:off x="5672711" y="3997423"/>
                <a:ext cx="1831026" cy="1325942"/>
              </a:xfrm>
              <a:prstGeom prst="rect">
                <a:avLst/>
              </a:prstGeom>
              <a:noFill/>
              <a:scene3d>
                <a:camera prst="orthographicFront"/>
                <a:lightRig rig="morning" dir="t"/>
              </a:scene3d>
              <a:sp3d>
                <a:bevelT w="0"/>
              </a:sp3d>
            </p:spPr>
            <p:txBody>
              <a:bodyPr wrap="none" rtlCol="0">
                <a:prstTxWarp prst="textPlain">
                  <a:avLst/>
                </a:prstTxWarp>
                <a:spAutoFit/>
                <a:sp3d contourW="31750" prstMaterial="powder">
                  <a:bevelT w="12700" h="19050"/>
                  <a:bevelB w="0"/>
                  <a:contourClr>
                    <a:schemeClr val="bg1"/>
                  </a:contourClr>
                </a:sp3d>
              </a:bodyPr>
              <a:lstStyle/>
              <a:p>
                <a:pPr algn="ctr"/>
                <a:r>
                  <a:rPr kumimoji="1" lang="en-US" altLang="ja-JP" sz="9600" b="1" dirty="0" smtClean="0">
                    <a:ln w="31750" cmpd="sng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</a:ln>
                    <a:noFill/>
                    <a:latin typeface="Impact" pitchFamily="34" charset="0"/>
                  </a:rPr>
                  <a:t>500</a:t>
                </a:r>
                <a:endParaRPr kumimoji="1" lang="ja-JP" altLang="en-US" sz="9600" b="1" dirty="0">
                  <a:ln w="31750" cmpd="sng">
                    <a:solidFill>
                      <a:schemeClr val="bg1">
                        <a:lumMod val="50000"/>
                      </a:schemeClr>
                    </a:solidFill>
                    <a:prstDash val="solid"/>
                  </a:ln>
                  <a:noFill/>
                  <a:latin typeface="Impact" pitchFamily="34" charset="0"/>
                </a:endParaRPr>
              </a:p>
            </p:txBody>
          </p:sp>
        </p:grpSp>
        <p:grpSp>
          <p:nvGrpSpPr>
            <p:cNvPr id="361" name="グループ化 360"/>
            <p:cNvGrpSpPr/>
            <p:nvPr/>
          </p:nvGrpSpPr>
          <p:grpSpPr>
            <a:xfrm>
              <a:off x="7227710" y="5707818"/>
              <a:ext cx="1075928" cy="1075928"/>
              <a:chOff x="2987824" y="3445482"/>
              <a:chExt cx="2151856" cy="2151856"/>
            </a:xfrm>
          </p:grpSpPr>
          <p:sp>
            <p:nvSpPr>
              <p:cNvPr id="440" name="円/楕円 439"/>
              <p:cNvSpPr/>
              <p:nvPr/>
            </p:nvSpPr>
            <p:spPr>
              <a:xfrm>
                <a:off x="2987824" y="3445482"/>
                <a:ext cx="2151856" cy="2151856"/>
              </a:xfrm>
              <a:prstGeom prst="ellipse">
                <a:avLst/>
              </a:prstGeom>
              <a:gradFill flip="none" rotWithShape="1">
                <a:gsLst>
                  <a:gs pos="0">
                    <a:srgbClr val="FFFFFF"/>
                  </a:gs>
                  <a:gs pos="7001">
                    <a:srgbClr val="E6E6E6"/>
                  </a:gs>
                  <a:gs pos="32001">
                    <a:srgbClr val="7D8496"/>
                  </a:gs>
                  <a:gs pos="47000">
                    <a:srgbClr val="E6E6E6"/>
                  </a:gs>
                  <a:gs pos="85001">
                    <a:srgbClr val="7D8496"/>
                  </a:gs>
                  <a:gs pos="100000">
                    <a:srgbClr val="E6E6E6"/>
                  </a:gs>
                </a:gsLst>
                <a:lin ang="8100000" scaled="0"/>
                <a:tileRect/>
              </a:gradFill>
              <a:ln>
                <a:noFill/>
              </a:ln>
              <a:scene3d>
                <a:camera prst="orthographicFront">
                  <a:rot lat="0" lon="0" rev="0"/>
                </a:camera>
                <a:lightRig rig="threePt" dir="t"/>
              </a:scene3d>
              <a:sp3d extrusionH="114300">
                <a:bevelT w="57150" h="12700" prst="slope"/>
                <a:extrusionClr>
                  <a:schemeClr val="bg1">
                    <a:lumMod val="95000"/>
                  </a:schemeClr>
                </a:extrusionClr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1" name="テキスト ボックス 440"/>
              <p:cNvSpPr txBox="1"/>
              <p:nvPr/>
            </p:nvSpPr>
            <p:spPr>
              <a:xfrm>
                <a:off x="3348113" y="4015820"/>
                <a:ext cx="1431278" cy="1011180"/>
              </a:xfrm>
              <a:prstGeom prst="rect">
                <a:avLst/>
              </a:prstGeom>
              <a:noFill/>
              <a:scene3d>
                <a:camera prst="orthographicFront"/>
                <a:lightRig rig="morning" dir="t"/>
              </a:scene3d>
              <a:sp3d>
                <a:bevelT w="0"/>
              </a:sp3d>
            </p:spPr>
            <p:txBody>
              <a:bodyPr wrap="none" rtlCol="0">
                <a:prstTxWarp prst="textPlain">
                  <a:avLst/>
                </a:prstTxWarp>
                <a:spAutoFit/>
                <a:sp3d contourW="31750" prstMaterial="powder">
                  <a:bevelT w="12700" h="19050"/>
                  <a:bevelB w="0"/>
                  <a:contourClr>
                    <a:schemeClr val="bg1"/>
                  </a:contourClr>
                </a:sp3d>
              </a:bodyPr>
              <a:lstStyle/>
              <a:p>
                <a:pPr algn="ctr"/>
                <a:r>
                  <a:rPr kumimoji="1" lang="en-US" altLang="ja-JP" sz="8000" b="1" dirty="0" smtClean="0">
                    <a:ln w="31750" cmpd="sng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</a:ln>
                    <a:noFill/>
                    <a:latin typeface="Impact" pitchFamily="34" charset="0"/>
                  </a:rPr>
                  <a:t>100</a:t>
                </a:r>
                <a:endParaRPr kumimoji="1" lang="ja-JP" altLang="en-US" sz="8000" b="1" dirty="0">
                  <a:ln w="31750" cmpd="sng">
                    <a:solidFill>
                      <a:schemeClr val="bg1">
                        <a:lumMod val="50000"/>
                      </a:schemeClr>
                    </a:solidFill>
                    <a:prstDash val="solid"/>
                  </a:ln>
                  <a:noFill/>
                  <a:latin typeface="Impact" pitchFamily="34" charset="0"/>
                </a:endParaRPr>
              </a:p>
            </p:txBody>
          </p:sp>
        </p:grpSp>
        <p:grpSp>
          <p:nvGrpSpPr>
            <p:cNvPr id="362" name="グループ化 361"/>
            <p:cNvGrpSpPr/>
            <p:nvPr/>
          </p:nvGrpSpPr>
          <p:grpSpPr>
            <a:xfrm>
              <a:off x="7037180" y="5141787"/>
              <a:ext cx="916956" cy="916956"/>
              <a:chOff x="1043608" y="3559923"/>
              <a:chExt cx="1833911" cy="1833911"/>
            </a:xfrm>
          </p:grpSpPr>
          <p:sp>
            <p:nvSpPr>
              <p:cNvPr id="363" name="ドーナツ 362"/>
              <p:cNvSpPr/>
              <p:nvPr/>
            </p:nvSpPr>
            <p:spPr>
              <a:xfrm>
                <a:off x="1043608" y="3559923"/>
                <a:ext cx="1833911" cy="1833911"/>
              </a:xfrm>
              <a:prstGeom prst="donut">
                <a:avLst>
                  <a:gd name="adj" fmla="val 36225"/>
                </a:avLst>
              </a:prstGeom>
              <a:gradFill flip="none" rotWithShape="1">
                <a:gsLst>
                  <a:gs pos="0">
                    <a:srgbClr val="FFFFFF"/>
                  </a:gs>
                  <a:gs pos="7001">
                    <a:srgbClr val="E6E6E6"/>
                  </a:gs>
                  <a:gs pos="32001">
                    <a:srgbClr val="7D8496"/>
                  </a:gs>
                  <a:gs pos="47000">
                    <a:srgbClr val="E6E6E6"/>
                  </a:gs>
                  <a:gs pos="85001">
                    <a:srgbClr val="7D8496"/>
                  </a:gs>
                  <a:gs pos="100000">
                    <a:srgbClr val="E6E6E6"/>
                  </a:gs>
                </a:gsLst>
                <a:lin ang="8100000" scaled="0"/>
                <a:tileRect/>
              </a:gradFill>
              <a:ln>
                <a:noFill/>
              </a:ln>
              <a:scene3d>
                <a:camera prst="orthographicFront">
                  <a:rot lat="0" lon="0" rev="0"/>
                </a:camera>
                <a:lightRig rig="threePt" dir="t"/>
              </a:scene3d>
              <a:sp3d extrusionH="114300">
                <a:bevelT w="57150" h="12700" prst="slope"/>
                <a:extrusionClr>
                  <a:schemeClr val="bg1">
                    <a:lumMod val="95000"/>
                  </a:schemeClr>
                </a:extrusionClr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64" name="テキスト ボックス 363"/>
              <p:cNvSpPr txBox="1"/>
              <p:nvPr/>
            </p:nvSpPr>
            <p:spPr>
              <a:xfrm>
                <a:off x="1642156" y="3657600"/>
                <a:ext cx="601424" cy="531938"/>
              </a:xfrm>
              <a:prstGeom prst="rect">
                <a:avLst/>
              </a:prstGeom>
              <a:noFill/>
              <a:scene3d>
                <a:camera prst="orthographicFront"/>
                <a:lightRig rig="morning" dir="t"/>
              </a:scene3d>
              <a:sp3d>
                <a:bevelT w="0"/>
              </a:sp3d>
            </p:spPr>
            <p:txBody>
              <a:bodyPr wrap="none" rtlCol="0">
                <a:prstTxWarp prst="textPlain">
                  <a:avLst/>
                </a:prstTxWarp>
                <a:spAutoFit/>
                <a:sp3d contourW="31750" prstMaterial="powder">
                  <a:bevelT w="12700" h="19050"/>
                  <a:bevelB w="0"/>
                  <a:contourClr>
                    <a:schemeClr val="bg1"/>
                  </a:contourClr>
                </a:sp3d>
              </a:bodyPr>
              <a:lstStyle/>
              <a:p>
                <a:pPr algn="ctr"/>
                <a:r>
                  <a:rPr kumimoji="1" lang="en-US" altLang="ja-JP" sz="4000" b="1" dirty="0" smtClean="0">
                    <a:ln w="31750" cmpd="sng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</a:ln>
                    <a:noFill/>
                    <a:latin typeface="Impact" pitchFamily="34" charset="0"/>
                  </a:rPr>
                  <a:t>50</a:t>
                </a:r>
                <a:endParaRPr kumimoji="1" lang="ja-JP" altLang="en-US" sz="4000" b="1" dirty="0">
                  <a:ln w="31750" cmpd="sng">
                    <a:solidFill>
                      <a:schemeClr val="bg1">
                        <a:lumMod val="50000"/>
                      </a:schemeClr>
                    </a:solidFill>
                    <a:prstDash val="solid"/>
                  </a:ln>
                  <a:noFill/>
                  <a:latin typeface="Impact" pitchFamily="34" charset="0"/>
                </a:endParaRPr>
              </a:p>
            </p:txBody>
          </p:sp>
        </p:grpSp>
      </p:grpSp>
      <p:grpSp>
        <p:nvGrpSpPr>
          <p:cNvPr id="499" name="グループ化 498"/>
          <p:cNvGrpSpPr/>
          <p:nvPr/>
        </p:nvGrpSpPr>
        <p:grpSpPr>
          <a:xfrm>
            <a:off x="6205298" y="4655540"/>
            <a:ext cx="1295287" cy="1910365"/>
            <a:chOff x="4376936" y="799282"/>
            <a:chExt cx="2664296" cy="3929458"/>
          </a:xfrm>
        </p:grpSpPr>
        <p:sp>
          <p:nvSpPr>
            <p:cNvPr id="500" name="台形 499"/>
            <p:cNvSpPr/>
            <p:nvPr/>
          </p:nvSpPr>
          <p:spPr>
            <a:xfrm>
              <a:off x="4376936" y="799282"/>
              <a:ext cx="2664296" cy="1994324"/>
            </a:xfrm>
            <a:prstGeom prst="trapezoid">
              <a:avLst/>
            </a:prstGeom>
            <a:solidFill>
              <a:sysClr val="window" lastClr="FFFFFF">
                <a:lumMod val="95000"/>
              </a:sysClr>
            </a:solidFill>
            <a:ln w="76200" cap="flat" cmpd="sng" algn="ctr">
              <a:solidFill>
                <a:sysClr val="windowText" lastClr="000000">
                  <a:lumMod val="75000"/>
                  <a:lumOff val="25000"/>
                </a:sys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501" name="グループ化 500"/>
            <p:cNvGrpSpPr/>
            <p:nvPr/>
          </p:nvGrpSpPr>
          <p:grpSpPr>
            <a:xfrm>
              <a:off x="4795817" y="1807394"/>
              <a:ext cx="1826534" cy="2921346"/>
              <a:chOff x="4795817" y="1807394"/>
              <a:chExt cx="1826534" cy="2921346"/>
            </a:xfrm>
          </p:grpSpPr>
          <p:grpSp>
            <p:nvGrpSpPr>
              <p:cNvPr id="503" name="グループ化 502"/>
              <p:cNvGrpSpPr/>
              <p:nvPr/>
            </p:nvGrpSpPr>
            <p:grpSpPr>
              <a:xfrm>
                <a:off x="4795817" y="1807394"/>
                <a:ext cx="1826534" cy="2921346"/>
                <a:chOff x="5825846" y="2872954"/>
                <a:chExt cx="1826534" cy="2921346"/>
              </a:xfrm>
              <a:solidFill>
                <a:srgbClr val="F79646">
                  <a:lumMod val="75000"/>
                </a:srgbClr>
              </a:solidFill>
            </p:grpSpPr>
            <p:sp>
              <p:nvSpPr>
                <p:cNvPr id="529" name="角丸四角形 528"/>
                <p:cNvSpPr/>
                <p:nvPr/>
              </p:nvSpPr>
              <p:spPr>
                <a:xfrm>
                  <a:off x="6105127" y="3178740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30" name="角丸四角形 529"/>
                <p:cNvSpPr/>
                <p:nvPr/>
              </p:nvSpPr>
              <p:spPr>
                <a:xfrm rot="18900000">
                  <a:off x="5825846" y="4010189"/>
                  <a:ext cx="443459" cy="1491557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31" name="角丸四角形 530"/>
                <p:cNvSpPr/>
                <p:nvPr/>
              </p:nvSpPr>
              <p:spPr>
                <a:xfrm>
                  <a:off x="6525097" y="2872954"/>
                  <a:ext cx="359890" cy="2079786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532" name="グループ化 531"/>
                <p:cNvGrpSpPr/>
                <p:nvPr/>
              </p:nvGrpSpPr>
              <p:grpSpPr>
                <a:xfrm>
                  <a:off x="6105128" y="4370726"/>
                  <a:ext cx="1547252" cy="1423574"/>
                  <a:chOff x="6105128" y="4692778"/>
                  <a:chExt cx="1340301" cy="1372829"/>
                </a:xfrm>
                <a:grpFill/>
              </p:grpSpPr>
              <p:sp>
                <p:nvSpPr>
                  <p:cNvPr id="535" name="角丸四角形 534"/>
                  <p:cNvSpPr/>
                  <p:nvPr/>
                </p:nvSpPr>
                <p:spPr>
                  <a:xfrm>
                    <a:off x="6105128" y="4692778"/>
                    <a:ext cx="1340301" cy="923130"/>
                  </a:xfrm>
                  <a:prstGeom prst="roundRect">
                    <a:avLst>
                      <a:gd name="adj" fmla="val 14846"/>
                    </a:avLst>
                  </a:prstGeom>
                  <a:grpFill/>
                  <a:ln w="127000" cap="flat" cmpd="sng" algn="ctr">
                    <a:solidFill>
                      <a:srgbClr val="F79646">
                        <a:lumMod val="75000"/>
                      </a:srgb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536" name="角丸四角形 535"/>
                  <p:cNvSpPr/>
                  <p:nvPr/>
                </p:nvSpPr>
                <p:spPr>
                  <a:xfrm>
                    <a:off x="6105128" y="5029148"/>
                    <a:ext cx="1340301" cy="103645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127000" cap="flat" cmpd="sng" algn="ctr">
                    <a:solidFill>
                      <a:srgbClr val="F79646">
                        <a:lumMod val="75000"/>
                      </a:srgb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533" name="角丸四角形 532"/>
                <p:cNvSpPr/>
                <p:nvPr/>
              </p:nvSpPr>
              <p:spPr>
                <a:xfrm>
                  <a:off x="6945067" y="3070309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34" name="角丸四角形 533"/>
                <p:cNvSpPr/>
                <p:nvPr/>
              </p:nvSpPr>
              <p:spPr>
                <a:xfrm>
                  <a:off x="7365038" y="3438371"/>
                  <a:ext cx="287341" cy="1418129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 cap="flat" cmpd="sng" algn="ctr">
                  <a:solidFill>
                    <a:srgbClr val="F79646">
                      <a:lumMod val="75000"/>
                    </a:srgb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505" name="グループ化 504"/>
              <p:cNvGrpSpPr/>
              <p:nvPr/>
            </p:nvGrpSpPr>
            <p:grpSpPr>
              <a:xfrm>
                <a:off x="4795817" y="1807394"/>
                <a:ext cx="1826534" cy="2921346"/>
                <a:chOff x="5825846" y="2872954"/>
                <a:chExt cx="1826534" cy="2921346"/>
              </a:xfrm>
            </p:grpSpPr>
            <p:sp>
              <p:nvSpPr>
                <p:cNvPr id="516" name="角丸四角形 515"/>
                <p:cNvSpPr/>
                <p:nvPr/>
              </p:nvSpPr>
              <p:spPr>
                <a:xfrm>
                  <a:off x="6105127" y="3178740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17" name="角丸四角形 516"/>
                <p:cNvSpPr/>
                <p:nvPr/>
              </p:nvSpPr>
              <p:spPr>
                <a:xfrm rot="18900000">
                  <a:off x="5825846" y="4010189"/>
                  <a:ext cx="443459" cy="149155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23" name="角丸四角形 522"/>
                <p:cNvSpPr/>
                <p:nvPr/>
              </p:nvSpPr>
              <p:spPr>
                <a:xfrm>
                  <a:off x="6525097" y="2872954"/>
                  <a:ext cx="359890" cy="207978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524" name="グループ化 523"/>
                <p:cNvGrpSpPr/>
                <p:nvPr/>
              </p:nvGrpSpPr>
              <p:grpSpPr>
                <a:xfrm>
                  <a:off x="6105128" y="4370726"/>
                  <a:ext cx="1547252" cy="1423574"/>
                  <a:chOff x="6105128" y="4692778"/>
                  <a:chExt cx="1340301" cy="1372829"/>
                </a:xfrm>
              </p:grpSpPr>
              <p:sp>
                <p:nvSpPr>
                  <p:cNvPr id="527" name="角丸四角形 526"/>
                  <p:cNvSpPr/>
                  <p:nvPr/>
                </p:nvSpPr>
                <p:spPr>
                  <a:xfrm>
                    <a:off x="6105128" y="4692778"/>
                    <a:ext cx="1340301" cy="923130"/>
                  </a:xfrm>
                  <a:prstGeom prst="roundRect">
                    <a:avLst>
                      <a:gd name="adj" fmla="val 14846"/>
                    </a:avLst>
                  </a:prstGeom>
                  <a:solidFill>
                    <a:srgbClr val="F79646">
                      <a:lumMod val="60000"/>
                      <a:lumOff val="4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528" name="角丸四角形 527"/>
                  <p:cNvSpPr/>
                  <p:nvPr/>
                </p:nvSpPr>
                <p:spPr>
                  <a:xfrm>
                    <a:off x="6105128" y="5029148"/>
                    <a:ext cx="1340301" cy="103645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79646">
                      <a:lumMod val="60000"/>
                      <a:lumOff val="40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525" name="角丸四角形 524"/>
                <p:cNvSpPr/>
                <p:nvPr/>
              </p:nvSpPr>
              <p:spPr>
                <a:xfrm>
                  <a:off x="6945067" y="3070309"/>
                  <a:ext cx="359890" cy="178619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26" name="角丸四角形 525"/>
                <p:cNvSpPr/>
                <p:nvPr/>
              </p:nvSpPr>
              <p:spPr>
                <a:xfrm>
                  <a:off x="7365038" y="3438371"/>
                  <a:ext cx="287341" cy="141812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79646">
                    <a:lumMod val="60000"/>
                    <a:lumOff val="4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502" name="テキスト ボックス 501"/>
            <p:cNvSpPr txBox="1"/>
            <p:nvPr/>
          </p:nvSpPr>
          <p:spPr>
            <a:xfrm>
              <a:off x="4955878" y="908164"/>
              <a:ext cx="1522801" cy="823125"/>
            </a:xfrm>
            <a:prstGeom prst="rect">
              <a:avLst/>
            </a:prstGeom>
            <a:noFill/>
          </p:spPr>
          <p:txBody>
            <a:bodyPr wrap="none" rtlCol="0">
              <a:prstTxWarp prst="textFadeUp">
                <a:avLst>
                  <a:gd name="adj" fmla="val 13459"/>
                </a:avLst>
              </a:prstTxWarp>
              <a:sp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番号</a:t>
              </a:r>
              <a:endParaRPr kumimoji="0" lang="en-US" altLang="ja-JP" sz="18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ja-JP" sz="1800" b="1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1</a:t>
              </a:r>
              <a:endParaRPr kumimoji="0" lang="ja-JP" altLang="en-US" sz="1800" b="1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  <p:grpSp>
        <p:nvGrpSpPr>
          <p:cNvPr id="537" name="グループ化 536"/>
          <p:cNvGrpSpPr/>
          <p:nvPr/>
        </p:nvGrpSpPr>
        <p:grpSpPr>
          <a:xfrm>
            <a:off x="4271916" y="2731243"/>
            <a:ext cx="1404156" cy="1604750"/>
            <a:chOff x="2288704" y="1628800"/>
            <a:chExt cx="2016224" cy="2304256"/>
          </a:xfrm>
        </p:grpSpPr>
        <p:sp>
          <p:nvSpPr>
            <p:cNvPr id="538" name="台形 537"/>
            <p:cNvSpPr/>
            <p:nvPr/>
          </p:nvSpPr>
          <p:spPr>
            <a:xfrm>
              <a:off x="3008784" y="1628800"/>
              <a:ext cx="504056" cy="504056"/>
            </a:xfrm>
            <a:prstGeom prst="trapezoid">
              <a:avLst>
                <a:gd name="adj" fmla="val 44652"/>
              </a:avLst>
            </a:prstGeom>
            <a:solidFill>
              <a:schemeClr val="tx1">
                <a:lumMod val="50000"/>
                <a:lumOff val="50000"/>
              </a:scheme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539" name="台形 538"/>
            <p:cNvSpPr/>
            <p:nvPr/>
          </p:nvSpPr>
          <p:spPr>
            <a:xfrm>
              <a:off x="3512840" y="1628800"/>
              <a:ext cx="504056" cy="504056"/>
            </a:xfrm>
            <a:prstGeom prst="trapezoid">
              <a:avLst>
                <a:gd name="adj" fmla="val 44652"/>
              </a:avLst>
            </a:prstGeom>
            <a:solidFill>
              <a:schemeClr val="tx1">
                <a:lumMod val="50000"/>
                <a:lumOff val="50000"/>
              </a:scheme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540" name="台形 539"/>
            <p:cNvSpPr/>
            <p:nvPr/>
          </p:nvSpPr>
          <p:spPr>
            <a:xfrm>
              <a:off x="3080792" y="1772816"/>
              <a:ext cx="305896" cy="305896"/>
            </a:xfrm>
            <a:prstGeom prst="trapezoid">
              <a:avLst>
                <a:gd name="adj" fmla="val 44652"/>
              </a:avLst>
            </a:prstGeom>
            <a:solidFill>
              <a:schemeClr val="bg2">
                <a:lumMod val="50000"/>
              </a:scheme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541" name="台形 540"/>
            <p:cNvSpPr/>
            <p:nvPr/>
          </p:nvSpPr>
          <p:spPr>
            <a:xfrm>
              <a:off x="3584848" y="1772816"/>
              <a:ext cx="305896" cy="305896"/>
            </a:xfrm>
            <a:prstGeom prst="trapezoid">
              <a:avLst>
                <a:gd name="adj" fmla="val 44652"/>
              </a:avLst>
            </a:prstGeom>
            <a:solidFill>
              <a:schemeClr val="bg2">
                <a:lumMod val="50000"/>
              </a:scheme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542" name="角丸四角形 541"/>
            <p:cNvSpPr/>
            <p:nvPr/>
          </p:nvSpPr>
          <p:spPr>
            <a:xfrm>
              <a:off x="2288704" y="2564904"/>
              <a:ext cx="1944216" cy="1008112"/>
            </a:xfrm>
            <a:prstGeom prst="roundRect">
              <a:avLst>
                <a:gd name="adj" fmla="val 33296"/>
              </a:avLst>
            </a:prstGeom>
            <a:solidFill>
              <a:schemeClr val="tx1">
                <a:lumMod val="50000"/>
                <a:lumOff val="50000"/>
              </a:scheme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543" name="角丸四角形 542"/>
            <p:cNvSpPr/>
            <p:nvPr/>
          </p:nvSpPr>
          <p:spPr>
            <a:xfrm>
              <a:off x="2648744" y="1988840"/>
              <a:ext cx="1584176" cy="1368152"/>
            </a:xfrm>
            <a:prstGeom prst="roundRect">
              <a:avLst>
                <a:gd name="adj" fmla="val 40532"/>
              </a:avLst>
            </a:prstGeom>
            <a:solidFill>
              <a:schemeClr val="tx1">
                <a:lumMod val="50000"/>
                <a:lumOff val="50000"/>
              </a:scheme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544" name="二等辺三角形 543"/>
            <p:cNvSpPr/>
            <p:nvPr/>
          </p:nvSpPr>
          <p:spPr>
            <a:xfrm rot="5400000">
              <a:off x="2468724" y="2744924"/>
              <a:ext cx="432048" cy="792088"/>
            </a:xfrm>
            <a:prstGeom prst="triangle">
              <a:avLst/>
            </a:prstGeom>
            <a:solidFill>
              <a:sysClr val="window" lastClr="FFFFFF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547" name="角丸四角形 546"/>
            <p:cNvSpPr/>
            <p:nvPr/>
          </p:nvSpPr>
          <p:spPr>
            <a:xfrm>
              <a:off x="2288704" y="2564904"/>
              <a:ext cx="288032" cy="216024"/>
            </a:xfrm>
            <a:prstGeom prst="roundRect">
              <a:avLst>
                <a:gd name="adj" fmla="val 50000"/>
              </a:avLst>
            </a:prstGeom>
            <a:solidFill>
              <a:sysClr val="windowText" lastClr="000000">
                <a:lumMod val="95000"/>
                <a:lumOff val="5000"/>
              </a:sys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548" name="台形 547"/>
            <p:cNvSpPr/>
            <p:nvPr/>
          </p:nvSpPr>
          <p:spPr>
            <a:xfrm>
              <a:off x="2864768" y="3429000"/>
              <a:ext cx="1440160" cy="504056"/>
            </a:xfrm>
            <a:prstGeom prst="trapezoid">
              <a:avLst>
                <a:gd name="adj" fmla="val 44652"/>
              </a:avLst>
            </a:prstGeom>
            <a:solidFill>
              <a:schemeClr val="tx1">
                <a:lumMod val="50000"/>
                <a:lumOff val="50000"/>
              </a:scheme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549" name="正方形/長方形 548"/>
            <p:cNvSpPr/>
            <p:nvPr/>
          </p:nvSpPr>
          <p:spPr>
            <a:xfrm>
              <a:off x="2936776" y="3573016"/>
              <a:ext cx="1296144" cy="144016"/>
            </a:xfrm>
            <a:prstGeom prst="rect">
              <a:avLst/>
            </a:prstGeom>
            <a:solidFill>
              <a:srgbClr val="FF00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560" name="円/楕円 559"/>
            <p:cNvSpPr/>
            <p:nvPr/>
          </p:nvSpPr>
          <p:spPr>
            <a:xfrm>
              <a:off x="3008784" y="3573016"/>
              <a:ext cx="144016" cy="144016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25400" cap="flat" cmpd="sng" algn="ctr">
              <a:solidFill>
                <a:srgbClr val="FF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561" name="円/楕円 560"/>
            <p:cNvSpPr/>
            <p:nvPr/>
          </p:nvSpPr>
          <p:spPr>
            <a:xfrm>
              <a:off x="3296816" y="3573016"/>
              <a:ext cx="144016" cy="144016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25400" cap="flat" cmpd="sng" algn="ctr">
              <a:solidFill>
                <a:srgbClr val="FF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562" name="円/楕円 561"/>
            <p:cNvSpPr/>
            <p:nvPr/>
          </p:nvSpPr>
          <p:spPr>
            <a:xfrm>
              <a:off x="3584848" y="3573016"/>
              <a:ext cx="144016" cy="144016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25400" cap="flat" cmpd="sng" algn="ctr">
              <a:solidFill>
                <a:srgbClr val="FF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sp>
          <p:nvSpPr>
            <p:cNvPr id="563" name="円/楕円 562"/>
            <p:cNvSpPr/>
            <p:nvPr/>
          </p:nvSpPr>
          <p:spPr>
            <a:xfrm>
              <a:off x="3872880" y="3573016"/>
              <a:ext cx="144016" cy="144016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25400" cap="flat" cmpd="sng" algn="ctr">
              <a:solidFill>
                <a:srgbClr val="FF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</p:grpSp>
      <p:sp>
        <p:nvSpPr>
          <p:cNvPr id="155" name="弦 154"/>
          <p:cNvSpPr/>
          <p:nvPr/>
        </p:nvSpPr>
        <p:spPr bwMode="auto">
          <a:xfrm>
            <a:off x="4549241" y="3182579"/>
            <a:ext cx="316404" cy="316404"/>
          </a:xfrm>
          <a:prstGeom prst="chord">
            <a:avLst>
              <a:gd name="adj1" fmla="val 20599304"/>
              <a:gd name="adj2" fmla="val 14730427"/>
            </a:avLst>
          </a:prstGeom>
          <a:solidFill>
            <a:schemeClr val="bg1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57" name="グループ化 156"/>
          <p:cNvGrpSpPr/>
          <p:nvPr/>
        </p:nvGrpSpPr>
        <p:grpSpPr>
          <a:xfrm rot="20714209">
            <a:off x="4279622" y="3811611"/>
            <a:ext cx="335134" cy="76197"/>
            <a:chOff x="4163652" y="3082282"/>
            <a:chExt cx="441134" cy="100297"/>
          </a:xfrm>
        </p:grpSpPr>
        <p:sp>
          <p:nvSpPr>
            <p:cNvPr id="156" name="二等辺三角形 155"/>
            <p:cNvSpPr/>
            <p:nvPr/>
          </p:nvSpPr>
          <p:spPr bwMode="auto">
            <a:xfrm>
              <a:off x="4163652" y="3082282"/>
              <a:ext cx="98234" cy="100297"/>
            </a:xfrm>
            <a:prstGeom prst="triangl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5" name="二等辺三角形 564"/>
            <p:cNvSpPr/>
            <p:nvPr/>
          </p:nvSpPr>
          <p:spPr bwMode="auto">
            <a:xfrm>
              <a:off x="4247472" y="3082282"/>
              <a:ext cx="98234" cy="100297"/>
            </a:xfrm>
            <a:prstGeom prst="triangl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6" name="二等辺三角形 565"/>
            <p:cNvSpPr/>
            <p:nvPr/>
          </p:nvSpPr>
          <p:spPr bwMode="auto">
            <a:xfrm>
              <a:off x="4338912" y="3082282"/>
              <a:ext cx="98234" cy="100297"/>
            </a:xfrm>
            <a:prstGeom prst="triangl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7" name="二等辺三角形 566"/>
            <p:cNvSpPr/>
            <p:nvPr/>
          </p:nvSpPr>
          <p:spPr bwMode="auto">
            <a:xfrm>
              <a:off x="4422732" y="3082282"/>
              <a:ext cx="98234" cy="100297"/>
            </a:xfrm>
            <a:prstGeom prst="triangl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8" name="二等辺三角形 567"/>
            <p:cNvSpPr/>
            <p:nvPr/>
          </p:nvSpPr>
          <p:spPr bwMode="auto">
            <a:xfrm>
              <a:off x="4506552" y="3082282"/>
              <a:ext cx="98234" cy="100297"/>
            </a:xfrm>
            <a:prstGeom prst="triangl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70" name="グループ化 569"/>
          <p:cNvGrpSpPr/>
          <p:nvPr/>
        </p:nvGrpSpPr>
        <p:grpSpPr>
          <a:xfrm rot="11700000">
            <a:off x="4257069" y="3676508"/>
            <a:ext cx="335134" cy="76197"/>
            <a:chOff x="4247472" y="3082282"/>
            <a:chExt cx="441134" cy="100297"/>
          </a:xfrm>
        </p:grpSpPr>
        <p:sp>
          <p:nvSpPr>
            <p:cNvPr id="572" name="二等辺三角形 571"/>
            <p:cNvSpPr/>
            <p:nvPr/>
          </p:nvSpPr>
          <p:spPr bwMode="auto">
            <a:xfrm>
              <a:off x="4247472" y="3082282"/>
              <a:ext cx="98234" cy="100297"/>
            </a:xfrm>
            <a:prstGeom prst="triangl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3" name="二等辺三角形 572"/>
            <p:cNvSpPr/>
            <p:nvPr/>
          </p:nvSpPr>
          <p:spPr bwMode="auto">
            <a:xfrm>
              <a:off x="4338912" y="3082282"/>
              <a:ext cx="98234" cy="100297"/>
            </a:xfrm>
            <a:prstGeom prst="triangl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4" name="二等辺三角形 573"/>
            <p:cNvSpPr/>
            <p:nvPr/>
          </p:nvSpPr>
          <p:spPr bwMode="auto">
            <a:xfrm>
              <a:off x="4422732" y="3082282"/>
              <a:ext cx="98234" cy="100297"/>
            </a:xfrm>
            <a:prstGeom prst="triangl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5" name="二等辺三角形 574"/>
            <p:cNvSpPr/>
            <p:nvPr/>
          </p:nvSpPr>
          <p:spPr bwMode="auto">
            <a:xfrm>
              <a:off x="4506552" y="3082282"/>
              <a:ext cx="98234" cy="100297"/>
            </a:xfrm>
            <a:prstGeom prst="triangl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6" name="二等辺三角形 575"/>
            <p:cNvSpPr/>
            <p:nvPr/>
          </p:nvSpPr>
          <p:spPr bwMode="auto">
            <a:xfrm>
              <a:off x="4590372" y="3082282"/>
              <a:ext cx="98234" cy="100297"/>
            </a:xfrm>
            <a:prstGeom prst="triangle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77" name="弦 576"/>
          <p:cNvSpPr/>
          <p:nvPr/>
        </p:nvSpPr>
        <p:spPr bwMode="auto">
          <a:xfrm>
            <a:off x="4673104" y="3253703"/>
            <a:ext cx="170960" cy="170960"/>
          </a:xfrm>
          <a:prstGeom prst="chord">
            <a:avLst>
              <a:gd name="adj1" fmla="val 20599304"/>
              <a:gd name="adj2" fmla="val 14730427"/>
            </a:avLst>
          </a:prstGeom>
          <a:solidFill>
            <a:schemeClr val="tx1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78" name="弦 577"/>
          <p:cNvSpPr/>
          <p:nvPr/>
        </p:nvSpPr>
        <p:spPr bwMode="auto">
          <a:xfrm flipH="1">
            <a:off x="4941671" y="3182579"/>
            <a:ext cx="316404" cy="316404"/>
          </a:xfrm>
          <a:prstGeom prst="chord">
            <a:avLst>
              <a:gd name="adj1" fmla="val 20599304"/>
              <a:gd name="adj2" fmla="val 14730427"/>
            </a:avLst>
          </a:prstGeom>
          <a:solidFill>
            <a:schemeClr val="bg1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79" name="弦 578"/>
          <p:cNvSpPr/>
          <p:nvPr/>
        </p:nvSpPr>
        <p:spPr bwMode="auto">
          <a:xfrm flipH="1">
            <a:off x="5065534" y="3253703"/>
            <a:ext cx="170960" cy="170960"/>
          </a:xfrm>
          <a:prstGeom prst="chord">
            <a:avLst>
              <a:gd name="adj1" fmla="val 20599304"/>
              <a:gd name="adj2" fmla="val 14730427"/>
            </a:avLst>
          </a:prstGeom>
          <a:solidFill>
            <a:schemeClr val="tx1"/>
          </a:solidFill>
          <a:ln w="9525">
            <a:noFill/>
            <a:round/>
            <a:headEnd/>
            <a:tailEnd/>
          </a:ln>
          <a:effectLst/>
          <a:ex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296850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 rot="1402717">
            <a:off x="484595" y="914302"/>
            <a:ext cx="1359337" cy="1618562"/>
            <a:chOff x="4567334" y="3815737"/>
            <a:chExt cx="1359337" cy="1618562"/>
          </a:xfrm>
        </p:grpSpPr>
        <p:grpSp>
          <p:nvGrpSpPr>
            <p:cNvPr id="3" name="グループ化 2"/>
            <p:cNvGrpSpPr/>
            <p:nvPr/>
          </p:nvGrpSpPr>
          <p:grpSpPr>
            <a:xfrm rot="2700000">
              <a:off x="4300014" y="4083057"/>
              <a:ext cx="1618562" cy="1083922"/>
              <a:chOff x="3197805" y="2536957"/>
              <a:chExt cx="2114129" cy="1415794"/>
            </a:xfrm>
          </p:grpSpPr>
          <p:sp>
            <p:nvSpPr>
              <p:cNvPr id="7" name="星 12 6"/>
              <p:cNvSpPr/>
              <p:nvPr/>
            </p:nvSpPr>
            <p:spPr bwMode="auto">
              <a:xfrm>
                <a:off x="3902434" y="2536957"/>
                <a:ext cx="1409500" cy="1409500"/>
              </a:xfrm>
              <a:prstGeom prst="star12">
                <a:avLst/>
              </a:prstGeom>
              <a:solidFill>
                <a:srgbClr val="FFFF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8" name="グループ化 39"/>
              <p:cNvGrpSpPr/>
              <p:nvPr/>
            </p:nvGrpSpPr>
            <p:grpSpPr>
              <a:xfrm>
                <a:off x="3197805" y="2905251"/>
                <a:ext cx="1710189" cy="1047500"/>
                <a:chOff x="3197805" y="2921562"/>
                <a:chExt cx="1710189" cy="1047500"/>
              </a:xfrm>
              <a:solidFill>
                <a:schemeClr val="tx1"/>
              </a:solidFill>
            </p:grpSpPr>
            <p:sp>
              <p:nvSpPr>
                <p:cNvPr id="16" name="角丸四角形 15"/>
                <p:cNvSpPr/>
                <p:nvPr/>
              </p:nvSpPr>
              <p:spPr bwMode="auto">
                <a:xfrm rot="2700000">
                  <a:off x="3707172" y="2645273"/>
                  <a:ext cx="300723" cy="853302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7" name="角丸四角形 16"/>
                <p:cNvSpPr/>
                <p:nvPr/>
              </p:nvSpPr>
              <p:spPr bwMode="auto">
                <a:xfrm rot="5400000">
                  <a:off x="4174467" y="2767374"/>
                  <a:ext cx="180019" cy="963213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8" name="角丸四角形 17"/>
                <p:cNvSpPr/>
                <p:nvPr/>
              </p:nvSpPr>
              <p:spPr bwMode="auto">
                <a:xfrm rot="5400000">
                  <a:off x="4255422" y="2896440"/>
                  <a:ext cx="180020" cy="1125125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9" name="角丸四角形 18"/>
                <p:cNvSpPr/>
                <p:nvPr/>
              </p:nvSpPr>
              <p:spPr bwMode="auto">
                <a:xfrm rot="5400000">
                  <a:off x="4187914" y="3173972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0" name="角丸四角形 19"/>
                <p:cNvSpPr/>
                <p:nvPr/>
              </p:nvSpPr>
              <p:spPr bwMode="auto">
                <a:xfrm rot="5400000">
                  <a:off x="4052899" y="3383997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1" name="片側の 2 つの角を丸めた四角形 20"/>
                <p:cNvSpPr/>
                <p:nvPr/>
              </p:nvSpPr>
              <p:spPr bwMode="auto">
                <a:xfrm rot="16200000">
                  <a:off x="3242810" y="3113965"/>
                  <a:ext cx="810090" cy="9001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9" name="グループ化 40"/>
              <p:cNvGrpSpPr/>
              <p:nvPr/>
            </p:nvGrpSpPr>
            <p:grpSpPr>
              <a:xfrm>
                <a:off x="3197805" y="2905251"/>
                <a:ext cx="1710189" cy="1047500"/>
                <a:chOff x="3197805" y="2921562"/>
                <a:chExt cx="1710189" cy="1047500"/>
              </a:xfrm>
            </p:grpSpPr>
            <p:sp>
              <p:nvSpPr>
                <p:cNvPr id="10" name="角丸四角形 9"/>
                <p:cNvSpPr/>
                <p:nvPr/>
              </p:nvSpPr>
              <p:spPr bwMode="auto">
                <a:xfrm rot="2700000">
                  <a:off x="3707172" y="2645273"/>
                  <a:ext cx="300723" cy="85330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1" name="角丸四角形 10"/>
                <p:cNvSpPr/>
                <p:nvPr/>
              </p:nvSpPr>
              <p:spPr bwMode="auto">
                <a:xfrm rot="5400000">
                  <a:off x="4174467" y="2767374"/>
                  <a:ext cx="180019" cy="96321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2" name="角丸四角形 11"/>
                <p:cNvSpPr/>
                <p:nvPr/>
              </p:nvSpPr>
              <p:spPr bwMode="auto">
                <a:xfrm rot="5400000">
                  <a:off x="4255422" y="2896440"/>
                  <a:ext cx="180020" cy="112512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3" name="角丸四角形 12"/>
                <p:cNvSpPr/>
                <p:nvPr/>
              </p:nvSpPr>
              <p:spPr bwMode="auto">
                <a:xfrm rot="5400000">
                  <a:off x="4187914" y="3173972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4" name="角丸四角形 13"/>
                <p:cNvSpPr/>
                <p:nvPr/>
              </p:nvSpPr>
              <p:spPr bwMode="auto">
                <a:xfrm rot="5400000">
                  <a:off x="4052899" y="3383997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5" name="片側の 2 つの角を丸めた四角形 14"/>
                <p:cNvSpPr/>
                <p:nvPr/>
              </p:nvSpPr>
              <p:spPr bwMode="auto">
                <a:xfrm rot="16200000">
                  <a:off x="3242810" y="3113965"/>
                  <a:ext cx="810090" cy="9001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CC66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  <p:sp>
          <p:nvSpPr>
            <p:cNvPr id="4" name="円/楕円 223"/>
            <p:cNvSpPr/>
            <p:nvPr/>
          </p:nvSpPr>
          <p:spPr bwMode="auto">
            <a:xfrm rot="2345200">
              <a:off x="5760562" y="4165067"/>
              <a:ext cx="166109" cy="258736"/>
            </a:xfrm>
            <a:custGeom>
              <a:avLst/>
              <a:gdLst>
                <a:gd name="connsiteX0" fmla="*/ 0 w 266467"/>
                <a:gd name="connsiteY0" fmla="*/ 133234 h 266467"/>
                <a:gd name="connsiteX1" fmla="*/ 133234 w 266467"/>
                <a:gd name="connsiteY1" fmla="*/ 0 h 266467"/>
                <a:gd name="connsiteX2" fmla="*/ 266468 w 266467"/>
                <a:gd name="connsiteY2" fmla="*/ 133234 h 266467"/>
                <a:gd name="connsiteX3" fmla="*/ 133234 w 266467"/>
                <a:gd name="connsiteY3" fmla="*/ 266468 h 266467"/>
                <a:gd name="connsiteX4" fmla="*/ 0 w 266467"/>
                <a:gd name="connsiteY4" fmla="*/ 133234 h 266467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27909"/>
                <a:gd name="connsiteX1" fmla="*/ 133234 w 266468"/>
                <a:gd name="connsiteY1" fmla="*/ 0 h 427909"/>
                <a:gd name="connsiteX2" fmla="*/ 266468 w 266468"/>
                <a:gd name="connsiteY2" fmla="*/ 133234 h 427909"/>
                <a:gd name="connsiteX3" fmla="*/ 133234 w 266468"/>
                <a:gd name="connsiteY3" fmla="*/ 415058 h 427909"/>
                <a:gd name="connsiteX4" fmla="*/ 0 w 266468"/>
                <a:gd name="connsiteY4" fmla="*/ 133234 h 427909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6468" h="415058">
                  <a:moveTo>
                    <a:pt x="0" y="133234"/>
                  </a:moveTo>
                  <a:cubicBezTo>
                    <a:pt x="0" y="64058"/>
                    <a:pt x="59651" y="0"/>
                    <a:pt x="133234" y="0"/>
                  </a:cubicBezTo>
                  <a:cubicBezTo>
                    <a:pt x="206817" y="0"/>
                    <a:pt x="266468" y="59651"/>
                    <a:pt x="266468" y="133234"/>
                  </a:cubicBezTo>
                  <a:cubicBezTo>
                    <a:pt x="266468" y="206817"/>
                    <a:pt x="199197" y="327428"/>
                    <a:pt x="133234" y="415058"/>
                  </a:cubicBezTo>
                  <a:cubicBezTo>
                    <a:pt x="67271" y="342668"/>
                    <a:pt x="0" y="202410"/>
                    <a:pt x="0" y="133234"/>
                  </a:cubicBezTo>
                  <a:close/>
                </a:path>
              </a:pathLst>
            </a:custGeom>
            <a:solidFill>
              <a:schemeClr val="accent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" name="円/楕円 223"/>
            <p:cNvSpPr/>
            <p:nvPr/>
          </p:nvSpPr>
          <p:spPr bwMode="auto">
            <a:xfrm rot="163225">
              <a:off x="5461253" y="4049363"/>
              <a:ext cx="166109" cy="258736"/>
            </a:xfrm>
            <a:custGeom>
              <a:avLst/>
              <a:gdLst>
                <a:gd name="connsiteX0" fmla="*/ 0 w 266467"/>
                <a:gd name="connsiteY0" fmla="*/ 133234 h 266467"/>
                <a:gd name="connsiteX1" fmla="*/ 133234 w 266467"/>
                <a:gd name="connsiteY1" fmla="*/ 0 h 266467"/>
                <a:gd name="connsiteX2" fmla="*/ 266468 w 266467"/>
                <a:gd name="connsiteY2" fmla="*/ 133234 h 266467"/>
                <a:gd name="connsiteX3" fmla="*/ 133234 w 266467"/>
                <a:gd name="connsiteY3" fmla="*/ 266468 h 266467"/>
                <a:gd name="connsiteX4" fmla="*/ 0 w 266467"/>
                <a:gd name="connsiteY4" fmla="*/ 133234 h 266467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27909"/>
                <a:gd name="connsiteX1" fmla="*/ 133234 w 266468"/>
                <a:gd name="connsiteY1" fmla="*/ 0 h 427909"/>
                <a:gd name="connsiteX2" fmla="*/ 266468 w 266468"/>
                <a:gd name="connsiteY2" fmla="*/ 133234 h 427909"/>
                <a:gd name="connsiteX3" fmla="*/ 133234 w 266468"/>
                <a:gd name="connsiteY3" fmla="*/ 415058 h 427909"/>
                <a:gd name="connsiteX4" fmla="*/ 0 w 266468"/>
                <a:gd name="connsiteY4" fmla="*/ 133234 h 427909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6468" h="415058">
                  <a:moveTo>
                    <a:pt x="0" y="133234"/>
                  </a:moveTo>
                  <a:cubicBezTo>
                    <a:pt x="0" y="64058"/>
                    <a:pt x="59651" y="0"/>
                    <a:pt x="133234" y="0"/>
                  </a:cubicBezTo>
                  <a:cubicBezTo>
                    <a:pt x="206817" y="0"/>
                    <a:pt x="266468" y="59651"/>
                    <a:pt x="266468" y="133234"/>
                  </a:cubicBezTo>
                  <a:cubicBezTo>
                    <a:pt x="266468" y="206817"/>
                    <a:pt x="199197" y="327428"/>
                    <a:pt x="133234" y="415058"/>
                  </a:cubicBezTo>
                  <a:cubicBezTo>
                    <a:pt x="67271" y="342668"/>
                    <a:pt x="0" y="202410"/>
                    <a:pt x="0" y="133234"/>
                  </a:cubicBezTo>
                  <a:close/>
                </a:path>
              </a:pathLst>
            </a:custGeom>
            <a:solidFill>
              <a:schemeClr val="accent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円/楕円 223"/>
            <p:cNvSpPr/>
            <p:nvPr/>
          </p:nvSpPr>
          <p:spPr bwMode="auto">
            <a:xfrm rot="1889893">
              <a:off x="5760562" y="3839947"/>
              <a:ext cx="166109" cy="258736"/>
            </a:xfrm>
            <a:custGeom>
              <a:avLst/>
              <a:gdLst>
                <a:gd name="connsiteX0" fmla="*/ 0 w 266467"/>
                <a:gd name="connsiteY0" fmla="*/ 133234 h 266467"/>
                <a:gd name="connsiteX1" fmla="*/ 133234 w 266467"/>
                <a:gd name="connsiteY1" fmla="*/ 0 h 266467"/>
                <a:gd name="connsiteX2" fmla="*/ 266468 w 266467"/>
                <a:gd name="connsiteY2" fmla="*/ 133234 h 266467"/>
                <a:gd name="connsiteX3" fmla="*/ 133234 w 266467"/>
                <a:gd name="connsiteY3" fmla="*/ 266468 h 266467"/>
                <a:gd name="connsiteX4" fmla="*/ 0 w 266467"/>
                <a:gd name="connsiteY4" fmla="*/ 133234 h 266467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27909"/>
                <a:gd name="connsiteX1" fmla="*/ 133234 w 266468"/>
                <a:gd name="connsiteY1" fmla="*/ 0 h 427909"/>
                <a:gd name="connsiteX2" fmla="*/ 266468 w 266468"/>
                <a:gd name="connsiteY2" fmla="*/ 133234 h 427909"/>
                <a:gd name="connsiteX3" fmla="*/ 133234 w 266468"/>
                <a:gd name="connsiteY3" fmla="*/ 415058 h 427909"/>
                <a:gd name="connsiteX4" fmla="*/ 0 w 266468"/>
                <a:gd name="connsiteY4" fmla="*/ 133234 h 427909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6468" h="415058">
                  <a:moveTo>
                    <a:pt x="0" y="133234"/>
                  </a:moveTo>
                  <a:cubicBezTo>
                    <a:pt x="0" y="64058"/>
                    <a:pt x="59651" y="0"/>
                    <a:pt x="133234" y="0"/>
                  </a:cubicBezTo>
                  <a:cubicBezTo>
                    <a:pt x="206817" y="0"/>
                    <a:pt x="266468" y="59651"/>
                    <a:pt x="266468" y="133234"/>
                  </a:cubicBezTo>
                  <a:cubicBezTo>
                    <a:pt x="266468" y="206817"/>
                    <a:pt x="199197" y="327428"/>
                    <a:pt x="133234" y="415058"/>
                  </a:cubicBezTo>
                  <a:cubicBezTo>
                    <a:pt x="67271" y="342668"/>
                    <a:pt x="0" y="202410"/>
                    <a:pt x="0" y="133234"/>
                  </a:cubicBezTo>
                  <a:close/>
                </a:path>
              </a:pathLst>
            </a:custGeom>
            <a:solidFill>
              <a:schemeClr val="accent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2" name="グループ化 21"/>
          <p:cNvGrpSpPr/>
          <p:nvPr/>
        </p:nvGrpSpPr>
        <p:grpSpPr>
          <a:xfrm>
            <a:off x="4232920" y="838210"/>
            <a:ext cx="1301620" cy="1601153"/>
            <a:chOff x="6303749" y="3764958"/>
            <a:chExt cx="1855690" cy="2282728"/>
          </a:xfrm>
        </p:grpSpPr>
        <p:grpSp>
          <p:nvGrpSpPr>
            <p:cNvPr id="23" name="グループ化 22"/>
            <p:cNvGrpSpPr/>
            <p:nvPr/>
          </p:nvGrpSpPr>
          <p:grpSpPr>
            <a:xfrm>
              <a:off x="6303749" y="3764958"/>
              <a:ext cx="1852996" cy="2282728"/>
              <a:chOff x="6101682" y="2824365"/>
              <a:chExt cx="1852996" cy="2282728"/>
            </a:xfrm>
            <a:solidFill>
              <a:schemeClr val="tx1"/>
            </a:solidFill>
          </p:grpSpPr>
          <p:sp>
            <p:nvSpPr>
              <p:cNvPr id="50" name="二等辺三角形 49"/>
              <p:cNvSpPr/>
              <p:nvPr/>
            </p:nvSpPr>
            <p:spPr bwMode="auto">
              <a:xfrm rot="10465217">
                <a:off x="6850326" y="3964708"/>
                <a:ext cx="320261" cy="1142385"/>
              </a:xfrm>
              <a:prstGeom prst="triangle">
                <a:avLst/>
              </a:pr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1" name="二等辺三角形 50"/>
              <p:cNvSpPr/>
              <p:nvPr/>
            </p:nvSpPr>
            <p:spPr bwMode="auto">
              <a:xfrm rot="11006255">
                <a:off x="6984763" y="4103137"/>
                <a:ext cx="353582" cy="833513"/>
              </a:xfrm>
              <a:prstGeom prst="triangle">
                <a:avLst/>
              </a:pr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52" name="グループ化 51"/>
              <p:cNvGrpSpPr/>
              <p:nvPr/>
            </p:nvGrpSpPr>
            <p:grpSpPr>
              <a:xfrm>
                <a:off x="6101682" y="2824365"/>
                <a:ext cx="1852996" cy="1662078"/>
                <a:chOff x="6101682" y="2824365"/>
                <a:chExt cx="1852996" cy="1662078"/>
              </a:xfrm>
              <a:grpFill/>
            </p:grpSpPr>
            <p:sp>
              <p:nvSpPr>
                <p:cNvPr id="53" name="円/楕円 52"/>
                <p:cNvSpPr/>
                <p:nvPr/>
              </p:nvSpPr>
              <p:spPr bwMode="auto">
                <a:xfrm>
                  <a:off x="6743839" y="2824365"/>
                  <a:ext cx="615425" cy="615425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4" name="円/楕円 53"/>
                <p:cNvSpPr/>
                <p:nvPr/>
              </p:nvSpPr>
              <p:spPr bwMode="auto">
                <a:xfrm>
                  <a:off x="6379664" y="3037716"/>
                  <a:ext cx="615425" cy="615425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5" name="円/楕円 54"/>
                <p:cNvSpPr/>
                <p:nvPr/>
              </p:nvSpPr>
              <p:spPr bwMode="auto">
                <a:xfrm>
                  <a:off x="7092896" y="3037716"/>
                  <a:ext cx="615425" cy="615425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6" name="円/楕円 55"/>
                <p:cNvSpPr/>
                <p:nvPr/>
              </p:nvSpPr>
              <p:spPr bwMode="auto">
                <a:xfrm>
                  <a:off x="6101682" y="3336420"/>
                  <a:ext cx="615425" cy="615425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7" name="円/楕円 56"/>
                <p:cNvSpPr/>
                <p:nvPr/>
              </p:nvSpPr>
              <p:spPr bwMode="auto">
                <a:xfrm>
                  <a:off x="7339253" y="3336420"/>
                  <a:ext cx="615425" cy="615425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8" name="円/楕円 57"/>
                <p:cNvSpPr/>
                <p:nvPr/>
              </p:nvSpPr>
              <p:spPr bwMode="auto">
                <a:xfrm>
                  <a:off x="6379664" y="3750948"/>
                  <a:ext cx="615425" cy="615425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9" name="円/楕円 58"/>
                <p:cNvSpPr/>
                <p:nvPr/>
              </p:nvSpPr>
              <p:spPr bwMode="auto">
                <a:xfrm>
                  <a:off x="7092896" y="3750948"/>
                  <a:ext cx="615425" cy="615425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0" name="円/楕円 59"/>
                <p:cNvSpPr/>
                <p:nvPr/>
              </p:nvSpPr>
              <p:spPr bwMode="auto">
                <a:xfrm>
                  <a:off x="6743839" y="3871018"/>
                  <a:ext cx="615425" cy="615425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1" name="円/楕円 60"/>
                <p:cNvSpPr/>
                <p:nvPr/>
              </p:nvSpPr>
              <p:spPr bwMode="auto">
                <a:xfrm>
                  <a:off x="6546845" y="3252442"/>
                  <a:ext cx="968058" cy="876797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4" name="グループ化 23"/>
            <p:cNvGrpSpPr/>
            <p:nvPr/>
          </p:nvGrpSpPr>
          <p:grpSpPr>
            <a:xfrm>
              <a:off x="6306443" y="3764958"/>
              <a:ext cx="1852996" cy="2282728"/>
              <a:chOff x="6101682" y="2824365"/>
              <a:chExt cx="1852996" cy="2282728"/>
            </a:xfrm>
          </p:grpSpPr>
          <p:grpSp>
            <p:nvGrpSpPr>
              <p:cNvPr id="25" name="グループ化 24"/>
              <p:cNvGrpSpPr/>
              <p:nvPr/>
            </p:nvGrpSpPr>
            <p:grpSpPr>
              <a:xfrm>
                <a:off x="6101682" y="2824365"/>
                <a:ext cx="1852996" cy="2282728"/>
                <a:chOff x="6101682" y="2824365"/>
                <a:chExt cx="1852996" cy="2282728"/>
              </a:xfrm>
            </p:grpSpPr>
            <p:sp>
              <p:nvSpPr>
                <p:cNvPr id="31" name="二等辺三角形 30"/>
                <p:cNvSpPr/>
                <p:nvPr/>
              </p:nvSpPr>
              <p:spPr bwMode="auto">
                <a:xfrm rot="10465217">
                  <a:off x="6850326" y="3964708"/>
                  <a:ext cx="320261" cy="1142385"/>
                </a:xfrm>
                <a:prstGeom prst="triangle">
                  <a:avLst/>
                </a:prstGeom>
                <a:solidFill>
                  <a:schemeClr val="bg1">
                    <a:lumMod val="8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2" name="二等辺三角形 31"/>
                <p:cNvSpPr/>
                <p:nvPr/>
              </p:nvSpPr>
              <p:spPr bwMode="auto">
                <a:xfrm rot="11006255">
                  <a:off x="6984763" y="4103137"/>
                  <a:ext cx="353582" cy="833513"/>
                </a:xfrm>
                <a:prstGeom prst="triangle">
                  <a:avLst/>
                </a:prstGeom>
                <a:solidFill>
                  <a:schemeClr val="bg1">
                    <a:lumMod val="8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33" name="グループ化 32"/>
                <p:cNvGrpSpPr/>
                <p:nvPr/>
              </p:nvGrpSpPr>
              <p:grpSpPr>
                <a:xfrm>
                  <a:off x="6101682" y="2824365"/>
                  <a:ext cx="1852996" cy="1662078"/>
                  <a:chOff x="6101682" y="2824365"/>
                  <a:chExt cx="1852996" cy="1662078"/>
                </a:xfrm>
                <a:solidFill>
                  <a:schemeClr val="bg1">
                    <a:lumMod val="85000"/>
                  </a:schemeClr>
                </a:solidFill>
              </p:grpSpPr>
              <p:sp>
                <p:nvSpPr>
                  <p:cNvPr id="41" name="円/楕円 40"/>
                  <p:cNvSpPr/>
                  <p:nvPr/>
                </p:nvSpPr>
                <p:spPr bwMode="auto">
                  <a:xfrm>
                    <a:off x="6743839" y="2824365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2" name="円/楕円 41"/>
                  <p:cNvSpPr/>
                  <p:nvPr/>
                </p:nvSpPr>
                <p:spPr bwMode="auto">
                  <a:xfrm>
                    <a:off x="6379664" y="3037716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3" name="円/楕円 42"/>
                  <p:cNvSpPr/>
                  <p:nvPr/>
                </p:nvSpPr>
                <p:spPr bwMode="auto">
                  <a:xfrm>
                    <a:off x="7092896" y="3037716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4" name="円/楕円 43"/>
                  <p:cNvSpPr/>
                  <p:nvPr/>
                </p:nvSpPr>
                <p:spPr bwMode="auto">
                  <a:xfrm>
                    <a:off x="6101682" y="3336420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5" name="円/楕円 44"/>
                  <p:cNvSpPr/>
                  <p:nvPr/>
                </p:nvSpPr>
                <p:spPr bwMode="auto">
                  <a:xfrm>
                    <a:off x="7339253" y="3336420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6" name="円/楕円 45"/>
                  <p:cNvSpPr/>
                  <p:nvPr/>
                </p:nvSpPr>
                <p:spPr bwMode="auto">
                  <a:xfrm>
                    <a:off x="6379664" y="3750948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7" name="円/楕円 46"/>
                  <p:cNvSpPr/>
                  <p:nvPr/>
                </p:nvSpPr>
                <p:spPr bwMode="auto">
                  <a:xfrm>
                    <a:off x="7092896" y="3750948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8" name="円/楕円 47"/>
                  <p:cNvSpPr/>
                  <p:nvPr/>
                </p:nvSpPr>
                <p:spPr bwMode="auto">
                  <a:xfrm>
                    <a:off x="6743839" y="3871018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9" name="円/楕円 48"/>
                  <p:cNvSpPr/>
                  <p:nvPr/>
                </p:nvSpPr>
                <p:spPr bwMode="auto">
                  <a:xfrm>
                    <a:off x="6546845" y="3252442"/>
                    <a:ext cx="968058" cy="876797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34" name="月 33"/>
                <p:cNvSpPr/>
                <p:nvPr/>
              </p:nvSpPr>
              <p:spPr bwMode="auto">
                <a:xfrm rot="19984597">
                  <a:off x="6387096" y="3636887"/>
                  <a:ext cx="195283" cy="504866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" name="月 34"/>
                <p:cNvSpPr/>
                <p:nvPr/>
              </p:nvSpPr>
              <p:spPr bwMode="auto">
                <a:xfrm rot="12968318">
                  <a:off x="7599746" y="3673216"/>
                  <a:ext cx="147374" cy="381007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" name="月 35"/>
                <p:cNvSpPr/>
                <p:nvPr/>
              </p:nvSpPr>
              <p:spPr bwMode="auto">
                <a:xfrm rot="15847647">
                  <a:off x="7180519" y="4031198"/>
                  <a:ext cx="112947" cy="484210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" name="月 36"/>
                <p:cNvSpPr/>
                <p:nvPr/>
              </p:nvSpPr>
              <p:spPr bwMode="auto">
                <a:xfrm rot="3625633">
                  <a:off x="6714958" y="2877206"/>
                  <a:ext cx="128204" cy="504866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" name="月 37"/>
                <p:cNvSpPr/>
                <p:nvPr/>
              </p:nvSpPr>
              <p:spPr bwMode="auto">
                <a:xfrm rot="19237822">
                  <a:off x="6672062" y="3901092"/>
                  <a:ext cx="147374" cy="381007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" name="月 38"/>
                <p:cNvSpPr/>
                <p:nvPr/>
              </p:nvSpPr>
              <p:spPr bwMode="auto">
                <a:xfrm rot="8909046">
                  <a:off x="7560763" y="3192033"/>
                  <a:ext cx="147374" cy="381007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" name="月 39"/>
                <p:cNvSpPr/>
                <p:nvPr/>
              </p:nvSpPr>
              <p:spPr bwMode="auto">
                <a:xfrm rot="6260651">
                  <a:off x="7151679" y="3089149"/>
                  <a:ext cx="147374" cy="381007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6" name="円/楕円 25"/>
              <p:cNvSpPr/>
              <p:nvPr/>
            </p:nvSpPr>
            <p:spPr bwMode="auto">
              <a:xfrm>
                <a:off x="6486214" y="3431242"/>
                <a:ext cx="516510" cy="333716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円/楕円 197"/>
              <p:cNvSpPr/>
              <p:nvPr/>
            </p:nvSpPr>
            <p:spPr bwMode="auto">
              <a:xfrm>
                <a:off x="6603150" y="3865436"/>
                <a:ext cx="907382" cy="203238"/>
              </a:xfrm>
              <a:custGeom>
                <a:avLst/>
                <a:gdLst>
                  <a:gd name="connsiteX0" fmla="*/ 0 w 516510"/>
                  <a:gd name="connsiteY0" fmla="*/ 166858 h 333716"/>
                  <a:gd name="connsiteX1" fmla="*/ 258255 w 516510"/>
                  <a:gd name="connsiteY1" fmla="*/ 0 h 333716"/>
                  <a:gd name="connsiteX2" fmla="*/ 516510 w 516510"/>
                  <a:gd name="connsiteY2" fmla="*/ 166858 h 333716"/>
                  <a:gd name="connsiteX3" fmla="*/ 258255 w 516510"/>
                  <a:gd name="connsiteY3" fmla="*/ 333716 h 333716"/>
                  <a:gd name="connsiteX4" fmla="*/ 0 w 516510"/>
                  <a:gd name="connsiteY4" fmla="*/ 166858 h 333716"/>
                  <a:gd name="connsiteX0" fmla="*/ 0 w 516510"/>
                  <a:gd name="connsiteY0" fmla="*/ 166858 h 333716"/>
                  <a:gd name="connsiteX1" fmla="*/ 258255 w 516510"/>
                  <a:gd name="connsiteY1" fmla="*/ 0 h 333716"/>
                  <a:gd name="connsiteX2" fmla="*/ 516510 w 516510"/>
                  <a:gd name="connsiteY2" fmla="*/ 166858 h 333716"/>
                  <a:gd name="connsiteX3" fmla="*/ 258255 w 516510"/>
                  <a:gd name="connsiteY3" fmla="*/ 333716 h 333716"/>
                  <a:gd name="connsiteX4" fmla="*/ 0 w 516510"/>
                  <a:gd name="connsiteY4" fmla="*/ 166858 h 333716"/>
                  <a:gd name="connsiteX0" fmla="*/ 0 w 516510"/>
                  <a:gd name="connsiteY0" fmla="*/ 166858 h 333716"/>
                  <a:gd name="connsiteX1" fmla="*/ 258255 w 516510"/>
                  <a:gd name="connsiteY1" fmla="*/ 0 h 333716"/>
                  <a:gd name="connsiteX2" fmla="*/ 516510 w 516510"/>
                  <a:gd name="connsiteY2" fmla="*/ 166858 h 333716"/>
                  <a:gd name="connsiteX3" fmla="*/ 258255 w 516510"/>
                  <a:gd name="connsiteY3" fmla="*/ 333716 h 333716"/>
                  <a:gd name="connsiteX4" fmla="*/ 0 w 516510"/>
                  <a:gd name="connsiteY4" fmla="*/ 166858 h 333716"/>
                  <a:gd name="connsiteX0" fmla="*/ 0 w 516510"/>
                  <a:gd name="connsiteY0" fmla="*/ 36380 h 203238"/>
                  <a:gd name="connsiteX1" fmla="*/ 258255 w 516510"/>
                  <a:gd name="connsiteY1" fmla="*/ 56212 h 203238"/>
                  <a:gd name="connsiteX2" fmla="*/ 516510 w 516510"/>
                  <a:gd name="connsiteY2" fmla="*/ 36380 h 203238"/>
                  <a:gd name="connsiteX3" fmla="*/ 258255 w 516510"/>
                  <a:gd name="connsiteY3" fmla="*/ 203238 h 203238"/>
                  <a:gd name="connsiteX4" fmla="*/ 0 w 516510"/>
                  <a:gd name="connsiteY4" fmla="*/ 36380 h 2032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516510" h="203238">
                    <a:moveTo>
                      <a:pt x="0" y="36380"/>
                    </a:moveTo>
                    <a:cubicBezTo>
                      <a:pt x="0" y="-55773"/>
                      <a:pt x="115625" y="56212"/>
                      <a:pt x="258255" y="56212"/>
                    </a:cubicBezTo>
                    <a:cubicBezTo>
                      <a:pt x="400885" y="56212"/>
                      <a:pt x="516510" y="-55773"/>
                      <a:pt x="516510" y="36380"/>
                    </a:cubicBezTo>
                    <a:cubicBezTo>
                      <a:pt x="516510" y="128533"/>
                      <a:pt x="400885" y="203238"/>
                      <a:pt x="258255" y="203238"/>
                    </a:cubicBezTo>
                    <a:cubicBezTo>
                      <a:pt x="115625" y="203238"/>
                      <a:pt x="0" y="128533"/>
                      <a:pt x="0" y="3638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円/楕円 27"/>
              <p:cNvSpPr/>
              <p:nvPr/>
            </p:nvSpPr>
            <p:spPr bwMode="auto">
              <a:xfrm>
                <a:off x="7103434" y="3431242"/>
                <a:ext cx="516510" cy="333716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円/楕円 28"/>
              <p:cNvSpPr/>
              <p:nvPr/>
            </p:nvSpPr>
            <p:spPr bwMode="auto">
              <a:xfrm>
                <a:off x="6667870" y="3508845"/>
                <a:ext cx="222380" cy="222380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円/楕円 29"/>
              <p:cNvSpPr/>
              <p:nvPr/>
            </p:nvSpPr>
            <p:spPr bwMode="auto">
              <a:xfrm>
                <a:off x="7197460" y="3508845"/>
                <a:ext cx="222380" cy="222380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62" name="グループ化 61"/>
          <p:cNvGrpSpPr/>
          <p:nvPr/>
        </p:nvGrpSpPr>
        <p:grpSpPr>
          <a:xfrm>
            <a:off x="2125681" y="834323"/>
            <a:ext cx="1922538" cy="1762939"/>
            <a:chOff x="6345049" y="2716406"/>
            <a:chExt cx="2000574" cy="1834497"/>
          </a:xfrm>
        </p:grpSpPr>
        <p:grpSp>
          <p:nvGrpSpPr>
            <p:cNvPr id="63" name="グループ化 62"/>
            <p:cNvGrpSpPr/>
            <p:nvPr/>
          </p:nvGrpSpPr>
          <p:grpSpPr>
            <a:xfrm rot="19800000">
              <a:off x="6854312" y="2716406"/>
              <a:ext cx="1491311" cy="1834497"/>
              <a:chOff x="6303749" y="3764958"/>
              <a:chExt cx="1855690" cy="2282728"/>
            </a:xfrm>
          </p:grpSpPr>
          <p:grpSp>
            <p:nvGrpSpPr>
              <p:cNvPr id="79" name="グループ化 78"/>
              <p:cNvGrpSpPr/>
              <p:nvPr/>
            </p:nvGrpSpPr>
            <p:grpSpPr>
              <a:xfrm>
                <a:off x="6303749" y="3764958"/>
                <a:ext cx="1852996" cy="2282728"/>
                <a:chOff x="6101682" y="2824365"/>
                <a:chExt cx="1852996" cy="2282728"/>
              </a:xfrm>
              <a:solidFill>
                <a:schemeClr val="tx1"/>
              </a:solidFill>
            </p:grpSpPr>
            <p:sp>
              <p:nvSpPr>
                <p:cNvPr id="100" name="二等辺三角形 99"/>
                <p:cNvSpPr/>
                <p:nvPr/>
              </p:nvSpPr>
              <p:spPr bwMode="auto">
                <a:xfrm rot="10465217">
                  <a:off x="6850326" y="3964708"/>
                  <a:ext cx="320261" cy="1142385"/>
                </a:xfrm>
                <a:prstGeom prst="triangl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1" name="二等辺三角形 100"/>
                <p:cNvSpPr/>
                <p:nvPr/>
              </p:nvSpPr>
              <p:spPr bwMode="auto">
                <a:xfrm rot="11006255">
                  <a:off x="6984763" y="4103137"/>
                  <a:ext cx="353582" cy="833513"/>
                </a:xfrm>
                <a:prstGeom prst="triangl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102" name="グループ化 101"/>
                <p:cNvGrpSpPr/>
                <p:nvPr/>
              </p:nvGrpSpPr>
              <p:grpSpPr>
                <a:xfrm>
                  <a:off x="6101682" y="2824365"/>
                  <a:ext cx="1852996" cy="1662078"/>
                  <a:chOff x="6101682" y="2824365"/>
                  <a:chExt cx="1852996" cy="1662078"/>
                </a:xfrm>
                <a:grpFill/>
              </p:grpSpPr>
              <p:sp>
                <p:nvSpPr>
                  <p:cNvPr id="103" name="円/楕円 102"/>
                  <p:cNvSpPr/>
                  <p:nvPr/>
                </p:nvSpPr>
                <p:spPr bwMode="auto">
                  <a:xfrm>
                    <a:off x="6743839" y="2824365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4" name="円/楕円 103"/>
                  <p:cNvSpPr/>
                  <p:nvPr/>
                </p:nvSpPr>
                <p:spPr bwMode="auto">
                  <a:xfrm>
                    <a:off x="6379664" y="3037716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5" name="円/楕円 104"/>
                  <p:cNvSpPr/>
                  <p:nvPr/>
                </p:nvSpPr>
                <p:spPr bwMode="auto">
                  <a:xfrm>
                    <a:off x="7092896" y="3037716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6" name="円/楕円 105"/>
                  <p:cNvSpPr/>
                  <p:nvPr/>
                </p:nvSpPr>
                <p:spPr bwMode="auto">
                  <a:xfrm>
                    <a:off x="6101682" y="3336420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7" name="円/楕円 106"/>
                  <p:cNvSpPr/>
                  <p:nvPr/>
                </p:nvSpPr>
                <p:spPr bwMode="auto">
                  <a:xfrm>
                    <a:off x="7339253" y="3336420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8" name="円/楕円 107"/>
                  <p:cNvSpPr/>
                  <p:nvPr/>
                </p:nvSpPr>
                <p:spPr bwMode="auto">
                  <a:xfrm>
                    <a:off x="6379664" y="3750948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9" name="円/楕円 108"/>
                  <p:cNvSpPr/>
                  <p:nvPr/>
                </p:nvSpPr>
                <p:spPr bwMode="auto">
                  <a:xfrm>
                    <a:off x="7092896" y="3750948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0" name="円/楕円 109"/>
                  <p:cNvSpPr/>
                  <p:nvPr/>
                </p:nvSpPr>
                <p:spPr bwMode="auto">
                  <a:xfrm>
                    <a:off x="6743839" y="3871018"/>
                    <a:ext cx="615425" cy="6154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1" name="円/楕円 110"/>
                  <p:cNvSpPr/>
                  <p:nvPr/>
                </p:nvSpPr>
                <p:spPr bwMode="auto">
                  <a:xfrm>
                    <a:off x="6546845" y="3252442"/>
                    <a:ext cx="968058" cy="876797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80" name="グループ化 79"/>
              <p:cNvGrpSpPr/>
              <p:nvPr/>
            </p:nvGrpSpPr>
            <p:grpSpPr>
              <a:xfrm>
                <a:off x="6306443" y="3764958"/>
                <a:ext cx="1852996" cy="2282728"/>
                <a:chOff x="6101682" y="2824365"/>
                <a:chExt cx="1852996" cy="2282728"/>
              </a:xfrm>
            </p:grpSpPr>
            <p:sp>
              <p:nvSpPr>
                <p:cNvPr id="81" name="二等辺三角形 80"/>
                <p:cNvSpPr/>
                <p:nvPr/>
              </p:nvSpPr>
              <p:spPr bwMode="auto">
                <a:xfrm rot="10465217">
                  <a:off x="6850326" y="3964708"/>
                  <a:ext cx="320261" cy="1142385"/>
                </a:xfrm>
                <a:prstGeom prst="triangle">
                  <a:avLst/>
                </a:prstGeom>
                <a:solidFill>
                  <a:schemeClr val="bg1">
                    <a:lumMod val="8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2" name="二等辺三角形 81"/>
                <p:cNvSpPr/>
                <p:nvPr/>
              </p:nvSpPr>
              <p:spPr bwMode="auto">
                <a:xfrm rot="11006255">
                  <a:off x="6984763" y="4103137"/>
                  <a:ext cx="353582" cy="833513"/>
                </a:xfrm>
                <a:prstGeom prst="triangle">
                  <a:avLst/>
                </a:prstGeom>
                <a:solidFill>
                  <a:schemeClr val="bg1">
                    <a:lumMod val="8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83" name="グループ化 82"/>
                <p:cNvGrpSpPr/>
                <p:nvPr/>
              </p:nvGrpSpPr>
              <p:grpSpPr>
                <a:xfrm>
                  <a:off x="6101682" y="2824365"/>
                  <a:ext cx="1852996" cy="1662078"/>
                  <a:chOff x="6101682" y="2824365"/>
                  <a:chExt cx="1852996" cy="1662078"/>
                </a:xfrm>
                <a:solidFill>
                  <a:schemeClr val="bg1">
                    <a:lumMod val="85000"/>
                  </a:schemeClr>
                </a:solidFill>
              </p:grpSpPr>
              <p:sp>
                <p:nvSpPr>
                  <p:cNvPr id="91" name="円/楕円 90"/>
                  <p:cNvSpPr/>
                  <p:nvPr/>
                </p:nvSpPr>
                <p:spPr bwMode="auto">
                  <a:xfrm>
                    <a:off x="6743839" y="2824365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2" name="円/楕円 91"/>
                  <p:cNvSpPr/>
                  <p:nvPr/>
                </p:nvSpPr>
                <p:spPr bwMode="auto">
                  <a:xfrm>
                    <a:off x="6379664" y="3037716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3" name="円/楕円 92"/>
                  <p:cNvSpPr/>
                  <p:nvPr/>
                </p:nvSpPr>
                <p:spPr bwMode="auto">
                  <a:xfrm>
                    <a:off x="7092896" y="3037716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4" name="円/楕円 93"/>
                  <p:cNvSpPr/>
                  <p:nvPr/>
                </p:nvSpPr>
                <p:spPr bwMode="auto">
                  <a:xfrm>
                    <a:off x="6101682" y="3336420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5" name="円/楕円 94"/>
                  <p:cNvSpPr/>
                  <p:nvPr/>
                </p:nvSpPr>
                <p:spPr bwMode="auto">
                  <a:xfrm>
                    <a:off x="7339253" y="3336420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6" name="円/楕円 95"/>
                  <p:cNvSpPr/>
                  <p:nvPr/>
                </p:nvSpPr>
                <p:spPr bwMode="auto">
                  <a:xfrm>
                    <a:off x="6379664" y="3750948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7" name="円/楕円 96"/>
                  <p:cNvSpPr/>
                  <p:nvPr/>
                </p:nvSpPr>
                <p:spPr bwMode="auto">
                  <a:xfrm>
                    <a:off x="7092896" y="3750948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8" name="円/楕円 97"/>
                  <p:cNvSpPr/>
                  <p:nvPr/>
                </p:nvSpPr>
                <p:spPr bwMode="auto">
                  <a:xfrm>
                    <a:off x="6743839" y="3871018"/>
                    <a:ext cx="615425" cy="615425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9" name="円/楕円 98"/>
                  <p:cNvSpPr/>
                  <p:nvPr/>
                </p:nvSpPr>
                <p:spPr bwMode="auto">
                  <a:xfrm>
                    <a:off x="6546845" y="3252442"/>
                    <a:ext cx="968058" cy="876797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84" name="月 83"/>
                <p:cNvSpPr/>
                <p:nvPr/>
              </p:nvSpPr>
              <p:spPr bwMode="auto">
                <a:xfrm rot="19984597">
                  <a:off x="6387096" y="3636887"/>
                  <a:ext cx="195283" cy="504866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5" name="月 84"/>
                <p:cNvSpPr/>
                <p:nvPr/>
              </p:nvSpPr>
              <p:spPr bwMode="auto">
                <a:xfrm rot="12968318">
                  <a:off x="7599746" y="3673216"/>
                  <a:ext cx="147374" cy="381007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6" name="月 85"/>
                <p:cNvSpPr/>
                <p:nvPr/>
              </p:nvSpPr>
              <p:spPr bwMode="auto">
                <a:xfrm rot="15847647">
                  <a:off x="7180519" y="4031198"/>
                  <a:ext cx="112947" cy="484210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" name="月 86"/>
                <p:cNvSpPr/>
                <p:nvPr/>
              </p:nvSpPr>
              <p:spPr bwMode="auto">
                <a:xfrm rot="3625633">
                  <a:off x="6714958" y="2877206"/>
                  <a:ext cx="128204" cy="504866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8" name="月 87"/>
                <p:cNvSpPr/>
                <p:nvPr/>
              </p:nvSpPr>
              <p:spPr bwMode="auto">
                <a:xfrm rot="19237822">
                  <a:off x="6672062" y="3901092"/>
                  <a:ext cx="147374" cy="381007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9" name="月 88"/>
                <p:cNvSpPr/>
                <p:nvPr/>
              </p:nvSpPr>
              <p:spPr bwMode="auto">
                <a:xfrm rot="8909046">
                  <a:off x="7560763" y="3192033"/>
                  <a:ext cx="147374" cy="381007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0" name="月 89"/>
                <p:cNvSpPr/>
                <p:nvPr/>
              </p:nvSpPr>
              <p:spPr bwMode="auto">
                <a:xfrm rot="6260651">
                  <a:off x="7151679" y="3089149"/>
                  <a:ext cx="147374" cy="381007"/>
                </a:xfrm>
                <a:prstGeom prst="moon">
                  <a:avLst>
                    <a:gd name="adj" fmla="val 30521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64" name="グループ化 63"/>
            <p:cNvGrpSpPr/>
            <p:nvPr/>
          </p:nvGrpSpPr>
          <p:grpSpPr>
            <a:xfrm rot="18900000">
              <a:off x="6345049" y="3331921"/>
              <a:ext cx="1309309" cy="801959"/>
              <a:chOff x="3197805" y="2905251"/>
              <a:chExt cx="1710189" cy="1047500"/>
            </a:xfrm>
          </p:grpSpPr>
          <p:grpSp>
            <p:nvGrpSpPr>
              <p:cNvPr id="65" name="グループ化 39"/>
              <p:cNvGrpSpPr/>
              <p:nvPr/>
            </p:nvGrpSpPr>
            <p:grpSpPr>
              <a:xfrm>
                <a:off x="3197805" y="2905251"/>
                <a:ext cx="1710189" cy="1047500"/>
                <a:chOff x="3197805" y="2921562"/>
                <a:chExt cx="1710189" cy="1047500"/>
              </a:xfrm>
              <a:solidFill>
                <a:schemeClr val="tx1"/>
              </a:solidFill>
            </p:grpSpPr>
            <p:sp>
              <p:nvSpPr>
                <p:cNvPr id="73" name="角丸四角形 72"/>
                <p:cNvSpPr/>
                <p:nvPr/>
              </p:nvSpPr>
              <p:spPr bwMode="auto">
                <a:xfrm rot="2700000">
                  <a:off x="3707172" y="2645273"/>
                  <a:ext cx="300723" cy="853302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4" name="角丸四角形 73"/>
                <p:cNvSpPr/>
                <p:nvPr/>
              </p:nvSpPr>
              <p:spPr bwMode="auto">
                <a:xfrm rot="5400000">
                  <a:off x="4174467" y="2767374"/>
                  <a:ext cx="180019" cy="963213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5" name="角丸四角形 74"/>
                <p:cNvSpPr/>
                <p:nvPr/>
              </p:nvSpPr>
              <p:spPr bwMode="auto">
                <a:xfrm rot="5400000">
                  <a:off x="4255422" y="2896440"/>
                  <a:ext cx="180020" cy="1125125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6" name="角丸四角形 75"/>
                <p:cNvSpPr/>
                <p:nvPr/>
              </p:nvSpPr>
              <p:spPr bwMode="auto">
                <a:xfrm rot="5400000">
                  <a:off x="4187914" y="3173972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7" name="角丸四角形 76"/>
                <p:cNvSpPr/>
                <p:nvPr/>
              </p:nvSpPr>
              <p:spPr bwMode="auto">
                <a:xfrm rot="5400000">
                  <a:off x="4052899" y="3383997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8" name="片側の 2 つの角を丸めた四角形 77"/>
                <p:cNvSpPr/>
                <p:nvPr/>
              </p:nvSpPr>
              <p:spPr bwMode="auto">
                <a:xfrm rot="16200000">
                  <a:off x="3242810" y="3113965"/>
                  <a:ext cx="810090" cy="9001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66" name="グループ化 40"/>
              <p:cNvGrpSpPr/>
              <p:nvPr/>
            </p:nvGrpSpPr>
            <p:grpSpPr>
              <a:xfrm>
                <a:off x="3197805" y="2905251"/>
                <a:ext cx="1710189" cy="1047500"/>
                <a:chOff x="3197805" y="2921562"/>
                <a:chExt cx="1710189" cy="1047500"/>
              </a:xfrm>
            </p:grpSpPr>
            <p:sp>
              <p:nvSpPr>
                <p:cNvPr id="67" name="角丸四角形 66"/>
                <p:cNvSpPr/>
                <p:nvPr/>
              </p:nvSpPr>
              <p:spPr bwMode="auto">
                <a:xfrm rot="2700000">
                  <a:off x="3707172" y="2645273"/>
                  <a:ext cx="300723" cy="85330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8" name="角丸四角形 67"/>
                <p:cNvSpPr/>
                <p:nvPr/>
              </p:nvSpPr>
              <p:spPr bwMode="auto">
                <a:xfrm rot="5400000">
                  <a:off x="4174467" y="2767374"/>
                  <a:ext cx="180019" cy="96321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69" name="角丸四角形 68"/>
                <p:cNvSpPr/>
                <p:nvPr/>
              </p:nvSpPr>
              <p:spPr bwMode="auto">
                <a:xfrm rot="5400000">
                  <a:off x="4255422" y="2896440"/>
                  <a:ext cx="180020" cy="112512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0" name="角丸四角形 69"/>
                <p:cNvSpPr/>
                <p:nvPr/>
              </p:nvSpPr>
              <p:spPr bwMode="auto">
                <a:xfrm rot="5400000">
                  <a:off x="4187914" y="3173972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1" name="角丸四角形 70"/>
                <p:cNvSpPr/>
                <p:nvPr/>
              </p:nvSpPr>
              <p:spPr bwMode="auto">
                <a:xfrm rot="5400000">
                  <a:off x="4052899" y="3383997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2" name="片側の 2 つの角を丸めた四角形 71"/>
                <p:cNvSpPr/>
                <p:nvPr/>
              </p:nvSpPr>
              <p:spPr bwMode="auto">
                <a:xfrm rot="16200000">
                  <a:off x="3242810" y="3113965"/>
                  <a:ext cx="810090" cy="9001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</p:grpSp>
      <p:grpSp>
        <p:nvGrpSpPr>
          <p:cNvPr id="112" name="グループ化 111"/>
          <p:cNvGrpSpPr/>
          <p:nvPr/>
        </p:nvGrpSpPr>
        <p:grpSpPr>
          <a:xfrm rot="18900000">
            <a:off x="5980987" y="906078"/>
            <a:ext cx="1729165" cy="1332550"/>
            <a:chOff x="3197805" y="2594254"/>
            <a:chExt cx="2258596" cy="1740546"/>
          </a:xfrm>
        </p:grpSpPr>
        <p:sp>
          <p:nvSpPr>
            <p:cNvPr id="113" name="星 12 112"/>
            <p:cNvSpPr/>
            <p:nvPr/>
          </p:nvSpPr>
          <p:spPr bwMode="auto">
            <a:xfrm>
              <a:off x="3715854" y="2594254"/>
              <a:ext cx="1740547" cy="1740546"/>
            </a:xfrm>
            <a:prstGeom prst="star12">
              <a:avLst/>
            </a:prstGeom>
            <a:solidFill>
              <a:srgbClr val="FFFF00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14" name="グループ化 39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  <a:solidFill>
              <a:schemeClr val="tx1"/>
            </a:solidFill>
          </p:grpSpPr>
          <p:sp>
            <p:nvSpPr>
              <p:cNvPr id="122" name="角丸四角形 121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3" name="角丸四角形 122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4" name="角丸四角形 123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5" name="角丸四角形 124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6" name="角丸四角形 125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7" name="片側の 2 つの角を丸めた四角形 126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115" name="グループ化 40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</p:grpSpPr>
          <p:sp>
            <p:nvSpPr>
              <p:cNvPr id="116" name="角丸四角形 115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7" name="角丸四角形 116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8" name="角丸四角形 117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9" name="角丸四角形 118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0" name="角丸四角形 119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1" name="片側の 2 つの角を丸めた四角形 120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129" name="グループ化 128"/>
          <p:cNvGrpSpPr/>
          <p:nvPr/>
        </p:nvGrpSpPr>
        <p:grpSpPr>
          <a:xfrm>
            <a:off x="7928050" y="1020580"/>
            <a:ext cx="1618562" cy="1083922"/>
            <a:chOff x="3197805" y="2536957"/>
            <a:chExt cx="2114129" cy="1415794"/>
          </a:xfrm>
        </p:grpSpPr>
        <p:sp>
          <p:nvSpPr>
            <p:cNvPr id="133" name="星 12 132"/>
            <p:cNvSpPr/>
            <p:nvPr/>
          </p:nvSpPr>
          <p:spPr bwMode="auto">
            <a:xfrm>
              <a:off x="3902434" y="2536957"/>
              <a:ext cx="1409500" cy="1409500"/>
            </a:xfrm>
            <a:prstGeom prst="star12">
              <a:avLst/>
            </a:prstGeom>
            <a:solidFill>
              <a:srgbClr val="FF0000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34" name="グループ化 39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  <a:solidFill>
              <a:schemeClr val="tx1"/>
            </a:solidFill>
          </p:grpSpPr>
          <p:sp>
            <p:nvSpPr>
              <p:cNvPr id="142" name="角丸四角形 141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43" name="角丸四角形 142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44" name="角丸四角形 143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45" name="角丸四角形 144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46" name="角丸四角形 145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47" name="片側の 2 つの角を丸めた四角形 146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135" name="グループ化 40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</p:grpSpPr>
          <p:sp>
            <p:nvSpPr>
              <p:cNvPr id="136" name="角丸四角形 135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7" name="角丸四角形 136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8" name="角丸四角形 137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9" name="角丸四角形 138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40" name="角丸四角形 139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41" name="片側の 2 つの角を丸めた四角形 140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C66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148" name="グループ化 147"/>
          <p:cNvGrpSpPr/>
          <p:nvPr/>
        </p:nvGrpSpPr>
        <p:grpSpPr>
          <a:xfrm>
            <a:off x="2580220" y="2763151"/>
            <a:ext cx="1114426" cy="1774781"/>
            <a:chOff x="3194283" y="1382270"/>
            <a:chExt cx="1478682" cy="2354878"/>
          </a:xfrm>
        </p:grpSpPr>
        <p:sp>
          <p:nvSpPr>
            <p:cNvPr id="149" name="正方形/長方形 148"/>
            <p:cNvSpPr/>
            <p:nvPr/>
          </p:nvSpPr>
          <p:spPr>
            <a:xfrm>
              <a:off x="3194283" y="1382270"/>
              <a:ext cx="1478682" cy="2334762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 w="5715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0" name="正方形/長方形 149"/>
            <p:cNvSpPr/>
            <p:nvPr/>
          </p:nvSpPr>
          <p:spPr>
            <a:xfrm>
              <a:off x="3249548" y="1438275"/>
              <a:ext cx="1368152" cy="2278757"/>
            </a:xfrm>
            <a:prstGeom prst="rect">
              <a:avLst/>
            </a:prstGeom>
            <a:solidFill>
              <a:srgbClr val="996600"/>
            </a:solidFill>
            <a:ln w="5715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1" name="正方形/長方形 150"/>
            <p:cNvSpPr/>
            <p:nvPr/>
          </p:nvSpPr>
          <p:spPr>
            <a:xfrm>
              <a:off x="3489558" y="1661519"/>
              <a:ext cx="888132" cy="888132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 w="5715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2" name="円/楕円 151"/>
            <p:cNvSpPr/>
            <p:nvPr/>
          </p:nvSpPr>
          <p:spPr>
            <a:xfrm>
              <a:off x="4401676" y="2636912"/>
              <a:ext cx="144016" cy="144016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5715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3" name="正方形/長方形 152"/>
            <p:cNvSpPr/>
            <p:nvPr/>
          </p:nvSpPr>
          <p:spPr>
            <a:xfrm>
              <a:off x="3537183" y="1709144"/>
              <a:ext cx="792882" cy="792882"/>
            </a:xfrm>
            <a:prstGeom prst="rect">
              <a:avLst/>
            </a:prstGeom>
            <a:solidFill>
              <a:srgbClr val="66FFFF"/>
            </a:solidFill>
            <a:ln w="5715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54" name="グループ化 153"/>
            <p:cNvGrpSpPr/>
            <p:nvPr/>
          </p:nvGrpSpPr>
          <p:grpSpPr>
            <a:xfrm flipH="1">
              <a:off x="3717899" y="1777834"/>
              <a:ext cx="441002" cy="655502"/>
              <a:chOff x="5245919" y="3429000"/>
              <a:chExt cx="387561" cy="640435"/>
            </a:xfrm>
          </p:grpSpPr>
          <p:sp>
            <p:nvSpPr>
              <p:cNvPr id="157" name="角丸四角形 156"/>
              <p:cNvSpPr/>
              <p:nvPr/>
            </p:nvSpPr>
            <p:spPr>
              <a:xfrm>
                <a:off x="5313040" y="3501008"/>
                <a:ext cx="72008" cy="352226"/>
              </a:xfrm>
              <a:prstGeom prst="roundRect">
                <a:avLst>
                  <a:gd name="adj" fmla="val 46431"/>
                </a:avLst>
              </a:prstGeom>
              <a:solidFill>
                <a:srgbClr val="00206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8" name="角丸四角形 157"/>
              <p:cNvSpPr/>
              <p:nvPr/>
            </p:nvSpPr>
            <p:spPr>
              <a:xfrm>
                <a:off x="5400167" y="3429000"/>
                <a:ext cx="72008" cy="424234"/>
              </a:xfrm>
              <a:prstGeom prst="roundRect">
                <a:avLst>
                  <a:gd name="adj" fmla="val 46431"/>
                </a:avLst>
              </a:prstGeom>
              <a:solidFill>
                <a:srgbClr val="00206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9" name="角丸四角形 158"/>
              <p:cNvSpPr/>
              <p:nvPr/>
            </p:nvSpPr>
            <p:spPr>
              <a:xfrm>
                <a:off x="5487294" y="3471557"/>
                <a:ext cx="72008" cy="352226"/>
              </a:xfrm>
              <a:prstGeom prst="roundRect">
                <a:avLst>
                  <a:gd name="adj" fmla="val 46431"/>
                </a:avLst>
              </a:prstGeom>
              <a:solidFill>
                <a:srgbClr val="00206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0" name="角丸四角形 159"/>
              <p:cNvSpPr/>
              <p:nvPr/>
            </p:nvSpPr>
            <p:spPr>
              <a:xfrm>
                <a:off x="5574420" y="3530316"/>
                <a:ext cx="59060" cy="268611"/>
              </a:xfrm>
              <a:prstGeom prst="roundRect">
                <a:avLst>
                  <a:gd name="adj" fmla="val 46431"/>
                </a:avLst>
              </a:prstGeom>
              <a:solidFill>
                <a:srgbClr val="00206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1" name="片側の 2 つの角を丸めた四角形 160"/>
              <p:cNvSpPr/>
              <p:nvPr/>
            </p:nvSpPr>
            <p:spPr>
              <a:xfrm rot="10800000">
                <a:off x="5313035" y="3730137"/>
                <a:ext cx="320443" cy="339298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206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2" name="角丸四角形 161"/>
              <p:cNvSpPr/>
              <p:nvPr/>
            </p:nvSpPr>
            <p:spPr>
              <a:xfrm rot="19219142">
                <a:off x="5245919" y="3652203"/>
                <a:ext cx="88061" cy="351867"/>
              </a:xfrm>
              <a:prstGeom prst="roundRect">
                <a:avLst>
                  <a:gd name="adj" fmla="val 46431"/>
                </a:avLst>
              </a:prstGeom>
              <a:solidFill>
                <a:srgbClr val="00206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55" name="平行四辺形 154"/>
            <p:cNvSpPr/>
            <p:nvPr/>
          </p:nvSpPr>
          <p:spPr>
            <a:xfrm rot="5400000">
              <a:off x="3385959" y="2383524"/>
              <a:ext cx="1095327" cy="1368152"/>
            </a:xfrm>
            <a:prstGeom prst="parallelogram">
              <a:avLst>
                <a:gd name="adj" fmla="val 77277"/>
              </a:avLst>
            </a:prstGeom>
            <a:solidFill>
              <a:srgbClr val="FF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6" name="テキスト ボックス 155"/>
            <p:cNvSpPr txBox="1"/>
            <p:nvPr/>
          </p:nvSpPr>
          <p:spPr>
            <a:xfrm>
              <a:off x="3294245" y="2606827"/>
              <a:ext cx="1251447" cy="1130321"/>
            </a:xfrm>
            <a:prstGeom prst="rect">
              <a:avLst/>
            </a:prstGeom>
            <a:noFill/>
          </p:spPr>
          <p:txBody>
            <a:bodyPr wrap="none" rtlCol="0">
              <a:prstTxWarp prst="textSlantDown">
                <a:avLst>
                  <a:gd name="adj" fmla="val 31940"/>
                </a:avLst>
              </a:prstTxWarp>
              <a:spAutoFit/>
            </a:bodyPr>
            <a:lstStyle/>
            <a:p>
              <a:r>
                <a:rPr lang="en-US" altLang="ja-JP" b="1" dirty="0" smtClean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NO! NO! NO! </a:t>
              </a:r>
              <a:r>
                <a:rPr lang="en-US" altLang="ja-JP" b="1" dirty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NO! NO! NO!</a:t>
              </a:r>
            </a:p>
            <a:p>
              <a:endPara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  <p:grpSp>
        <p:nvGrpSpPr>
          <p:cNvPr id="163" name="グループ化 162"/>
          <p:cNvGrpSpPr/>
          <p:nvPr/>
        </p:nvGrpSpPr>
        <p:grpSpPr>
          <a:xfrm>
            <a:off x="4415839" y="2770731"/>
            <a:ext cx="1114427" cy="1759621"/>
            <a:chOff x="4969743" y="1382270"/>
            <a:chExt cx="1478682" cy="2334762"/>
          </a:xfrm>
        </p:grpSpPr>
        <p:sp>
          <p:nvSpPr>
            <p:cNvPr id="164" name="正方形/長方形 163"/>
            <p:cNvSpPr/>
            <p:nvPr/>
          </p:nvSpPr>
          <p:spPr>
            <a:xfrm>
              <a:off x="4969743" y="1382270"/>
              <a:ext cx="1478682" cy="2334762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 w="5715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5" name="正方形/長方形 164"/>
            <p:cNvSpPr/>
            <p:nvPr/>
          </p:nvSpPr>
          <p:spPr>
            <a:xfrm>
              <a:off x="5025008" y="1438275"/>
              <a:ext cx="1368152" cy="2278757"/>
            </a:xfrm>
            <a:prstGeom prst="rect">
              <a:avLst/>
            </a:prstGeom>
            <a:solidFill>
              <a:srgbClr val="996600"/>
            </a:solidFill>
            <a:ln w="5715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6" name="正方形/長方形 165"/>
            <p:cNvSpPr/>
            <p:nvPr/>
          </p:nvSpPr>
          <p:spPr>
            <a:xfrm>
              <a:off x="5265018" y="1661519"/>
              <a:ext cx="888132" cy="888132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 w="5715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7" name="円/楕円 166"/>
            <p:cNvSpPr/>
            <p:nvPr/>
          </p:nvSpPr>
          <p:spPr>
            <a:xfrm>
              <a:off x="6177136" y="2636912"/>
              <a:ext cx="144016" cy="144016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5715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8" name="正方形/長方形 167"/>
            <p:cNvSpPr/>
            <p:nvPr/>
          </p:nvSpPr>
          <p:spPr>
            <a:xfrm>
              <a:off x="5312643" y="1709144"/>
              <a:ext cx="792882" cy="792882"/>
            </a:xfrm>
            <a:prstGeom prst="rect">
              <a:avLst/>
            </a:prstGeom>
            <a:solidFill>
              <a:srgbClr val="66FFFF"/>
            </a:solidFill>
            <a:ln w="5715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9" name="平行四辺形 168"/>
            <p:cNvSpPr/>
            <p:nvPr/>
          </p:nvSpPr>
          <p:spPr>
            <a:xfrm rot="5400000">
              <a:off x="5161419" y="2383523"/>
              <a:ext cx="1095327" cy="1368152"/>
            </a:xfrm>
            <a:prstGeom prst="parallelogram">
              <a:avLst>
                <a:gd name="adj" fmla="val 77277"/>
              </a:avLst>
            </a:prstGeom>
            <a:solidFill>
              <a:srgbClr val="FF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0" name="テキスト ボックス 169"/>
            <p:cNvSpPr txBox="1"/>
            <p:nvPr/>
          </p:nvSpPr>
          <p:spPr>
            <a:xfrm>
              <a:off x="5069705" y="2556995"/>
              <a:ext cx="504057" cy="529348"/>
            </a:xfrm>
            <a:prstGeom prst="rect">
              <a:avLst/>
            </a:prstGeom>
            <a:noFill/>
          </p:spPr>
          <p:txBody>
            <a:bodyPr wrap="none" rtlCol="0">
              <a:prstTxWarp prst="textSlantDown">
                <a:avLst>
                  <a:gd name="adj" fmla="val 37567"/>
                </a:avLst>
              </a:prstTxWarp>
              <a:spAutoFit/>
            </a:bodyPr>
            <a:lstStyle/>
            <a:p>
              <a:r>
                <a:rPr lang="en-US" altLang="ja-JP" b="1" dirty="0" smtClean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caution</a:t>
              </a:r>
              <a:endParaRPr lang="en-US" altLang="ja-JP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71" name="テキスト ボックス 170"/>
            <p:cNvSpPr txBox="1"/>
            <p:nvPr/>
          </p:nvSpPr>
          <p:spPr>
            <a:xfrm>
              <a:off x="5844405" y="3038340"/>
              <a:ext cx="504057" cy="529348"/>
            </a:xfrm>
            <a:prstGeom prst="rect">
              <a:avLst/>
            </a:prstGeom>
            <a:noFill/>
          </p:spPr>
          <p:txBody>
            <a:bodyPr wrap="none" rtlCol="0">
              <a:prstTxWarp prst="textSlantDown">
                <a:avLst>
                  <a:gd name="adj" fmla="val 37567"/>
                </a:avLst>
              </a:prstTxWarp>
              <a:spAutoFit/>
            </a:bodyPr>
            <a:lstStyle/>
            <a:p>
              <a:r>
                <a:rPr lang="en-US" altLang="ja-JP" b="1" dirty="0" smtClean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caution</a:t>
              </a:r>
              <a:endParaRPr lang="en-US" altLang="ja-JP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grpSp>
          <p:nvGrpSpPr>
            <p:cNvPr id="172" name="グループ化 171"/>
            <p:cNvGrpSpPr/>
            <p:nvPr/>
          </p:nvGrpSpPr>
          <p:grpSpPr>
            <a:xfrm>
              <a:off x="5385720" y="1767549"/>
              <a:ext cx="646724" cy="679988"/>
              <a:chOff x="5239434" y="1761094"/>
              <a:chExt cx="792088" cy="832829"/>
            </a:xfrm>
            <a:solidFill>
              <a:schemeClr val="bg1">
                <a:lumMod val="95000"/>
              </a:schemeClr>
            </a:solidFill>
          </p:grpSpPr>
          <p:grpSp>
            <p:nvGrpSpPr>
              <p:cNvPr id="177" name="グループ化 176"/>
              <p:cNvGrpSpPr/>
              <p:nvPr/>
            </p:nvGrpSpPr>
            <p:grpSpPr>
              <a:xfrm>
                <a:off x="5451836" y="2481174"/>
                <a:ext cx="367284" cy="112749"/>
                <a:chOff x="7473280" y="2708920"/>
                <a:chExt cx="367284" cy="112749"/>
              </a:xfrm>
              <a:grpFill/>
            </p:grpSpPr>
            <p:sp>
              <p:nvSpPr>
                <p:cNvPr id="179" name="角丸四角形 178"/>
                <p:cNvSpPr/>
                <p:nvPr/>
              </p:nvSpPr>
              <p:spPr>
                <a:xfrm>
                  <a:off x="7473280" y="2708920"/>
                  <a:ext cx="72008" cy="112749"/>
                </a:xfrm>
                <a:prstGeom prst="roundRect">
                  <a:avLst/>
                </a:prstGeom>
                <a:grpFill/>
                <a:ln w="57150">
                  <a:solidFill>
                    <a:srgbClr val="00206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0" name="角丸四角形 179"/>
                <p:cNvSpPr/>
                <p:nvPr/>
              </p:nvSpPr>
              <p:spPr>
                <a:xfrm>
                  <a:off x="7549480" y="2708920"/>
                  <a:ext cx="72008" cy="112749"/>
                </a:xfrm>
                <a:prstGeom prst="roundRect">
                  <a:avLst/>
                </a:prstGeom>
                <a:grpFill/>
                <a:ln w="57150">
                  <a:solidFill>
                    <a:srgbClr val="00206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1" name="角丸四角形 180"/>
                <p:cNvSpPr/>
                <p:nvPr/>
              </p:nvSpPr>
              <p:spPr>
                <a:xfrm>
                  <a:off x="7620918" y="2708920"/>
                  <a:ext cx="72008" cy="112749"/>
                </a:xfrm>
                <a:prstGeom prst="roundRect">
                  <a:avLst/>
                </a:prstGeom>
                <a:grpFill/>
                <a:ln w="57150">
                  <a:solidFill>
                    <a:srgbClr val="00206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2" name="角丸四角形 181"/>
                <p:cNvSpPr/>
                <p:nvPr/>
              </p:nvSpPr>
              <p:spPr>
                <a:xfrm>
                  <a:off x="7697118" y="2708920"/>
                  <a:ext cx="72008" cy="112749"/>
                </a:xfrm>
                <a:prstGeom prst="roundRect">
                  <a:avLst/>
                </a:prstGeom>
                <a:grpFill/>
                <a:ln w="57150">
                  <a:solidFill>
                    <a:srgbClr val="00206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83" name="角丸四角形 182"/>
                <p:cNvSpPr/>
                <p:nvPr/>
              </p:nvSpPr>
              <p:spPr>
                <a:xfrm>
                  <a:off x="7768556" y="2708920"/>
                  <a:ext cx="72008" cy="112749"/>
                </a:xfrm>
                <a:prstGeom prst="roundRect">
                  <a:avLst/>
                </a:prstGeom>
                <a:grpFill/>
                <a:ln w="57150">
                  <a:solidFill>
                    <a:srgbClr val="00206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78" name="弦 177"/>
              <p:cNvSpPr/>
              <p:nvPr/>
            </p:nvSpPr>
            <p:spPr>
              <a:xfrm>
                <a:off x="5239434" y="1761094"/>
                <a:ext cx="792088" cy="792088"/>
              </a:xfrm>
              <a:prstGeom prst="chord">
                <a:avLst>
                  <a:gd name="adj1" fmla="val 7010042"/>
                  <a:gd name="adj2" fmla="val 3778330"/>
                </a:avLst>
              </a:prstGeom>
              <a:grpFill/>
              <a:ln w="57150">
                <a:solidFill>
                  <a:srgbClr val="00206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73" name="角丸四角形 172"/>
            <p:cNvSpPr/>
            <p:nvPr/>
          </p:nvSpPr>
          <p:spPr>
            <a:xfrm>
              <a:off x="5429762" y="1978359"/>
              <a:ext cx="243318" cy="203546"/>
            </a:xfrm>
            <a:prstGeom prst="roundRect">
              <a:avLst>
                <a:gd name="adj" fmla="val 50000"/>
              </a:avLst>
            </a:prstGeom>
            <a:solidFill>
              <a:srgbClr val="002060"/>
            </a:solidFill>
            <a:ln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4" name="角丸四角形 173"/>
            <p:cNvSpPr/>
            <p:nvPr/>
          </p:nvSpPr>
          <p:spPr>
            <a:xfrm>
              <a:off x="5736944" y="1978359"/>
              <a:ext cx="243318" cy="203546"/>
            </a:xfrm>
            <a:prstGeom prst="roundRect">
              <a:avLst>
                <a:gd name="adj" fmla="val 50000"/>
              </a:avLst>
            </a:prstGeom>
            <a:solidFill>
              <a:srgbClr val="002060"/>
            </a:solidFill>
            <a:ln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5" name="直角三角形 174"/>
            <p:cNvSpPr/>
            <p:nvPr/>
          </p:nvSpPr>
          <p:spPr>
            <a:xfrm>
              <a:off x="5723297" y="2255965"/>
              <a:ext cx="45719" cy="71419"/>
            </a:xfrm>
            <a:prstGeom prst="rtTriangle">
              <a:avLst/>
            </a:prstGeom>
            <a:solidFill>
              <a:srgbClr val="002060"/>
            </a:solidFill>
            <a:ln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6" name="直角三角形 175"/>
            <p:cNvSpPr/>
            <p:nvPr/>
          </p:nvSpPr>
          <p:spPr>
            <a:xfrm flipH="1">
              <a:off x="5642182" y="2255965"/>
              <a:ext cx="45719" cy="71419"/>
            </a:xfrm>
            <a:prstGeom prst="rtTriangle">
              <a:avLst/>
            </a:prstGeom>
            <a:solidFill>
              <a:srgbClr val="002060"/>
            </a:solidFill>
            <a:ln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84" name="グループ化 183"/>
          <p:cNvGrpSpPr/>
          <p:nvPr/>
        </p:nvGrpSpPr>
        <p:grpSpPr>
          <a:xfrm>
            <a:off x="6286457" y="2770731"/>
            <a:ext cx="1114427" cy="1759621"/>
            <a:chOff x="4969743" y="3858770"/>
            <a:chExt cx="1478682" cy="2334762"/>
          </a:xfrm>
        </p:grpSpPr>
        <p:sp>
          <p:nvSpPr>
            <p:cNvPr id="185" name="正方形/長方形 184"/>
            <p:cNvSpPr/>
            <p:nvPr/>
          </p:nvSpPr>
          <p:spPr>
            <a:xfrm>
              <a:off x="4969743" y="3858770"/>
              <a:ext cx="1478682" cy="2334762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 w="5715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6" name="正方形/長方形 185"/>
            <p:cNvSpPr/>
            <p:nvPr/>
          </p:nvSpPr>
          <p:spPr>
            <a:xfrm>
              <a:off x="5025008" y="3914775"/>
              <a:ext cx="1368152" cy="2278757"/>
            </a:xfrm>
            <a:prstGeom prst="rect">
              <a:avLst/>
            </a:prstGeom>
            <a:solidFill>
              <a:srgbClr val="996600"/>
            </a:solidFill>
            <a:ln w="5715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7" name="正方形/長方形 186"/>
            <p:cNvSpPr/>
            <p:nvPr/>
          </p:nvSpPr>
          <p:spPr>
            <a:xfrm>
              <a:off x="5265018" y="4138019"/>
              <a:ext cx="888132" cy="888132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 w="5715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8" name="円/楕円 187"/>
            <p:cNvSpPr/>
            <p:nvPr/>
          </p:nvSpPr>
          <p:spPr>
            <a:xfrm>
              <a:off x="6177136" y="5113412"/>
              <a:ext cx="144016" cy="144016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5715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9" name="正方形/長方形 188"/>
            <p:cNvSpPr/>
            <p:nvPr/>
          </p:nvSpPr>
          <p:spPr>
            <a:xfrm>
              <a:off x="5312643" y="4185644"/>
              <a:ext cx="792882" cy="792882"/>
            </a:xfrm>
            <a:prstGeom prst="rect">
              <a:avLst/>
            </a:prstGeom>
            <a:solidFill>
              <a:srgbClr val="66FFFF"/>
            </a:solidFill>
            <a:ln w="5715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0" name="平行四辺形 189"/>
            <p:cNvSpPr/>
            <p:nvPr/>
          </p:nvSpPr>
          <p:spPr>
            <a:xfrm rot="5400000">
              <a:off x="5161419" y="4860023"/>
              <a:ext cx="1095327" cy="1368152"/>
            </a:xfrm>
            <a:prstGeom prst="parallelogram">
              <a:avLst>
                <a:gd name="adj" fmla="val 77277"/>
              </a:avLst>
            </a:prstGeom>
            <a:solidFill>
              <a:srgbClr val="FF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1" name="テキスト ボックス 190"/>
            <p:cNvSpPr txBox="1"/>
            <p:nvPr/>
          </p:nvSpPr>
          <p:spPr>
            <a:xfrm>
              <a:off x="5069705" y="5033495"/>
              <a:ext cx="504057" cy="529348"/>
            </a:xfrm>
            <a:prstGeom prst="rect">
              <a:avLst/>
            </a:prstGeom>
            <a:noFill/>
          </p:spPr>
          <p:txBody>
            <a:bodyPr wrap="none" rtlCol="0">
              <a:prstTxWarp prst="textSlantDown">
                <a:avLst>
                  <a:gd name="adj" fmla="val 37567"/>
                </a:avLst>
              </a:prstTxWarp>
              <a:spAutoFit/>
            </a:bodyPr>
            <a:lstStyle/>
            <a:p>
              <a:r>
                <a:rPr lang="en-US" altLang="ja-JP" b="1" dirty="0" smtClean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caution</a:t>
              </a:r>
              <a:endParaRPr lang="en-US" altLang="ja-JP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92" name="テキスト ボックス 191"/>
            <p:cNvSpPr txBox="1"/>
            <p:nvPr/>
          </p:nvSpPr>
          <p:spPr>
            <a:xfrm>
              <a:off x="5844405" y="5514840"/>
              <a:ext cx="504057" cy="529348"/>
            </a:xfrm>
            <a:prstGeom prst="rect">
              <a:avLst/>
            </a:prstGeom>
            <a:noFill/>
          </p:spPr>
          <p:txBody>
            <a:bodyPr wrap="none" rtlCol="0">
              <a:prstTxWarp prst="textSlantDown">
                <a:avLst>
                  <a:gd name="adj" fmla="val 37567"/>
                </a:avLst>
              </a:prstTxWarp>
              <a:spAutoFit/>
            </a:bodyPr>
            <a:lstStyle/>
            <a:p>
              <a:r>
                <a:rPr lang="en-US" altLang="ja-JP" b="1" dirty="0" smtClean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caution</a:t>
              </a:r>
              <a:endParaRPr lang="en-US" altLang="ja-JP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grpSp>
          <p:nvGrpSpPr>
            <p:cNvPr id="193" name="グループ化 192"/>
            <p:cNvGrpSpPr/>
            <p:nvPr/>
          </p:nvGrpSpPr>
          <p:grpSpPr>
            <a:xfrm>
              <a:off x="5351007" y="4432895"/>
              <a:ext cx="705531" cy="418506"/>
              <a:chOff x="5351007" y="4432895"/>
              <a:chExt cx="705531" cy="418506"/>
            </a:xfrm>
          </p:grpSpPr>
          <p:grpSp>
            <p:nvGrpSpPr>
              <p:cNvPr id="194" name="グループ化 193"/>
              <p:cNvGrpSpPr/>
              <p:nvPr/>
            </p:nvGrpSpPr>
            <p:grpSpPr>
              <a:xfrm>
                <a:off x="5579366" y="4432895"/>
                <a:ext cx="246404" cy="361355"/>
                <a:chOff x="5579269" y="5684873"/>
                <a:chExt cx="669875" cy="982390"/>
              </a:xfrm>
            </p:grpSpPr>
            <p:sp>
              <p:nvSpPr>
                <p:cNvPr id="209" name="片側の 2 つの角を丸めた四角形 208"/>
                <p:cNvSpPr/>
                <p:nvPr/>
              </p:nvSpPr>
              <p:spPr>
                <a:xfrm>
                  <a:off x="5634207" y="6321780"/>
                  <a:ext cx="546187" cy="345483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10" name="円/楕円 209"/>
                <p:cNvSpPr/>
                <p:nvPr/>
              </p:nvSpPr>
              <p:spPr>
                <a:xfrm>
                  <a:off x="5625816" y="5761851"/>
                  <a:ext cx="574960" cy="614980"/>
                </a:xfrm>
                <a:prstGeom prst="ellipse">
                  <a:avLst/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11" name="角丸四角形 210"/>
                <p:cNvSpPr/>
                <p:nvPr/>
              </p:nvSpPr>
              <p:spPr>
                <a:xfrm>
                  <a:off x="5745088" y="5975303"/>
                  <a:ext cx="72008" cy="117993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2" name="角丸四角形 211"/>
                <p:cNvSpPr/>
                <p:nvPr/>
              </p:nvSpPr>
              <p:spPr>
                <a:xfrm>
                  <a:off x="5997501" y="5975303"/>
                  <a:ext cx="72008" cy="117993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3" name="パイ 212"/>
                <p:cNvSpPr/>
                <p:nvPr/>
              </p:nvSpPr>
              <p:spPr>
                <a:xfrm>
                  <a:off x="5601072" y="5684873"/>
                  <a:ext cx="624447" cy="624447"/>
                </a:xfrm>
                <a:prstGeom prst="pie">
                  <a:avLst>
                    <a:gd name="adj1" fmla="val 10799997"/>
                    <a:gd name="adj2" fmla="val 21573328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14" name="角丸四角形 213"/>
                <p:cNvSpPr/>
                <p:nvPr/>
              </p:nvSpPr>
              <p:spPr>
                <a:xfrm>
                  <a:off x="5579269" y="5975303"/>
                  <a:ext cx="669875" cy="4598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5" name="片側の 2 つの角を丸めた四角形 214"/>
                <p:cNvSpPr/>
                <p:nvPr/>
              </p:nvSpPr>
              <p:spPr>
                <a:xfrm>
                  <a:off x="5817096" y="6165304"/>
                  <a:ext cx="180405" cy="72008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95" name="グループ化 194"/>
              <p:cNvGrpSpPr/>
              <p:nvPr/>
            </p:nvGrpSpPr>
            <p:grpSpPr>
              <a:xfrm flipH="1">
                <a:off x="5351007" y="4498609"/>
                <a:ext cx="237346" cy="352792"/>
                <a:chOff x="5245919" y="3429000"/>
                <a:chExt cx="387561" cy="640435"/>
              </a:xfrm>
            </p:grpSpPr>
            <p:sp>
              <p:nvSpPr>
                <p:cNvPr id="203" name="角丸四角形 202"/>
                <p:cNvSpPr/>
                <p:nvPr/>
              </p:nvSpPr>
              <p:spPr>
                <a:xfrm>
                  <a:off x="5313040" y="3501008"/>
                  <a:ext cx="72008" cy="352226"/>
                </a:xfrm>
                <a:prstGeom prst="roundRect">
                  <a:avLst>
                    <a:gd name="adj" fmla="val 46431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4" name="角丸四角形 203"/>
                <p:cNvSpPr/>
                <p:nvPr/>
              </p:nvSpPr>
              <p:spPr>
                <a:xfrm>
                  <a:off x="5400167" y="3429000"/>
                  <a:ext cx="72008" cy="424234"/>
                </a:xfrm>
                <a:prstGeom prst="roundRect">
                  <a:avLst>
                    <a:gd name="adj" fmla="val 46431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5" name="角丸四角形 204"/>
                <p:cNvSpPr/>
                <p:nvPr/>
              </p:nvSpPr>
              <p:spPr>
                <a:xfrm>
                  <a:off x="5487294" y="3471557"/>
                  <a:ext cx="72008" cy="352226"/>
                </a:xfrm>
                <a:prstGeom prst="roundRect">
                  <a:avLst>
                    <a:gd name="adj" fmla="val 46431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6" name="角丸四角形 205"/>
                <p:cNvSpPr/>
                <p:nvPr/>
              </p:nvSpPr>
              <p:spPr>
                <a:xfrm>
                  <a:off x="5574420" y="3530316"/>
                  <a:ext cx="59060" cy="268611"/>
                </a:xfrm>
                <a:prstGeom prst="roundRect">
                  <a:avLst>
                    <a:gd name="adj" fmla="val 46431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7" name="片側の 2 つの角を丸めた四角形 206"/>
                <p:cNvSpPr/>
                <p:nvPr/>
              </p:nvSpPr>
              <p:spPr>
                <a:xfrm rot="10800000">
                  <a:off x="5313035" y="3730137"/>
                  <a:ext cx="320443" cy="339298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8" name="角丸四角形 207"/>
                <p:cNvSpPr/>
                <p:nvPr/>
              </p:nvSpPr>
              <p:spPr>
                <a:xfrm rot="19219142">
                  <a:off x="5245919" y="3652203"/>
                  <a:ext cx="88061" cy="351867"/>
                </a:xfrm>
                <a:prstGeom prst="roundRect">
                  <a:avLst>
                    <a:gd name="adj" fmla="val 46431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96" name="グループ化 195"/>
              <p:cNvGrpSpPr/>
              <p:nvPr/>
            </p:nvGrpSpPr>
            <p:grpSpPr>
              <a:xfrm>
                <a:off x="5819190" y="4498609"/>
                <a:ext cx="237348" cy="352792"/>
                <a:chOff x="5245919" y="3429000"/>
                <a:chExt cx="387561" cy="640435"/>
              </a:xfrm>
            </p:grpSpPr>
            <p:sp>
              <p:nvSpPr>
                <p:cNvPr id="197" name="角丸四角形 196"/>
                <p:cNvSpPr/>
                <p:nvPr/>
              </p:nvSpPr>
              <p:spPr>
                <a:xfrm>
                  <a:off x="5313040" y="3501008"/>
                  <a:ext cx="72008" cy="352226"/>
                </a:xfrm>
                <a:prstGeom prst="roundRect">
                  <a:avLst>
                    <a:gd name="adj" fmla="val 46431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8" name="角丸四角形 197"/>
                <p:cNvSpPr/>
                <p:nvPr/>
              </p:nvSpPr>
              <p:spPr>
                <a:xfrm>
                  <a:off x="5400167" y="3429000"/>
                  <a:ext cx="72008" cy="424234"/>
                </a:xfrm>
                <a:prstGeom prst="roundRect">
                  <a:avLst>
                    <a:gd name="adj" fmla="val 46431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9" name="角丸四角形 198"/>
                <p:cNvSpPr/>
                <p:nvPr/>
              </p:nvSpPr>
              <p:spPr>
                <a:xfrm>
                  <a:off x="5487294" y="3471557"/>
                  <a:ext cx="72008" cy="352226"/>
                </a:xfrm>
                <a:prstGeom prst="roundRect">
                  <a:avLst>
                    <a:gd name="adj" fmla="val 46431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0" name="角丸四角形 199"/>
                <p:cNvSpPr/>
                <p:nvPr/>
              </p:nvSpPr>
              <p:spPr>
                <a:xfrm>
                  <a:off x="5574420" y="3530316"/>
                  <a:ext cx="59060" cy="268611"/>
                </a:xfrm>
                <a:prstGeom prst="roundRect">
                  <a:avLst>
                    <a:gd name="adj" fmla="val 46431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1" name="片側の 2 つの角を丸めた四角形 200"/>
                <p:cNvSpPr/>
                <p:nvPr/>
              </p:nvSpPr>
              <p:spPr>
                <a:xfrm rot="10800000">
                  <a:off x="5313035" y="3730137"/>
                  <a:ext cx="320443" cy="339298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2" name="角丸四角形 201"/>
                <p:cNvSpPr/>
                <p:nvPr/>
              </p:nvSpPr>
              <p:spPr>
                <a:xfrm rot="19219142">
                  <a:off x="5245919" y="3652203"/>
                  <a:ext cx="88061" cy="351867"/>
                </a:xfrm>
                <a:prstGeom prst="roundRect">
                  <a:avLst>
                    <a:gd name="adj" fmla="val 46431"/>
                  </a:avLst>
                </a:prstGeom>
                <a:solidFill>
                  <a:srgbClr val="00206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216" name="グループ化 215"/>
          <p:cNvGrpSpPr/>
          <p:nvPr/>
        </p:nvGrpSpPr>
        <p:grpSpPr>
          <a:xfrm>
            <a:off x="741512" y="2763151"/>
            <a:ext cx="1114426" cy="1774781"/>
            <a:chOff x="3194283" y="3858770"/>
            <a:chExt cx="1478682" cy="2354878"/>
          </a:xfrm>
        </p:grpSpPr>
        <p:sp>
          <p:nvSpPr>
            <p:cNvPr id="217" name="正方形/長方形 216"/>
            <p:cNvSpPr/>
            <p:nvPr/>
          </p:nvSpPr>
          <p:spPr>
            <a:xfrm>
              <a:off x="3194283" y="3858770"/>
              <a:ext cx="1478682" cy="2334762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 w="5715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8" name="正方形/長方形 217"/>
            <p:cNvSpPr/>
            <p:nvPr/>
          </p:nvSpPr>
          <p:spPr>
            <a:xfrm>
              <a:off x="3249548" y="3914775"/>
              <a:ext cx="1368152" cy="2278757"/>
            </a:xfrm>
            <a:prstGeom prst="rect">
              <a:avLst/>
            </a:prstGeom>
            <a:solidFill>
              <a:srgbClr val="996600"/>
            </a:solidFill>
            <a:ln w="5715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9" name="正方形/長方形 218"/>
            <p:cNvSpPr/>
            <p:nvPr/>
          </p:nvSpPr>
          <p:spPr>
            <a:xfrm>
              <a:off x="3489558" y="4138019"/>
              <a:ext cx="888132" cy="888132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 w="5715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0" name="円/楕円 219"/>
            <p:cNvSpPr/>
            <p:nvPr/>
          </p:nvSpPr>
          <p:spPr>
            <a:xfrm>
              <a:off x="4401676" y="5113412"/>
              <a:ext cx="144016" cy="144016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5715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1" name="正方形/長方形 220"/>
            <p:cNvSpPr/>
            <p:nvPr/>
          </p:nvSpPr>
          <p:spPr>
            <a:xfrm>
              <a:off x="3537183" y="4185644"/>
              <a:ext cx="792882" cy="792882"/>
            </a:xfrm>
            <a:prstGeom prst="rect">
              <a:avLst/>
            </a:prstGeom>
            <a:solidFill>
              <a:srgbClr val="66FFFF"/>
            </a:solidFill>
            <a:ln w="5715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2" name="平行四辺形 221"/>
            <p:cNvSpPr/>
            <p:nvPr/>
          </p:nvSpPr>
          <p:spPr>
            <a:xfrm rot="5400000">
              <a:off x="3385959" y="4860024"/>
              <a:ext cx="1095327" cy="1368152"/>
            </a:xfrm>
            <a:prstGeom prst="parallelogram">
              <a:avLst>
                <a:gd name="adj" fmla="val 77277"/>
              </a:avLst>
            </a:prstGeom>
            <a:solidFill>
              <a:srgbClr val="FF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3" name="テキスト ボックス 222"/>
            <p:cNvSpPr txBox="1"/>
            <p:nvPr/>
          </p:nvSpPr>
          <p:spPr>
            <a:xfrm>
              <a:off x="3294245" y="5083327"/>
              <a:ext cx="1251447" cy="1130321"/>
            </a:xfrm>
            <a:prstGeom prst="rect">
              <a:avLst/>
            </a:prstGeom>
            <a:noFill/>
          </p:spPr>
          <p:txBody>
            <a:bodyPr wrap="none" rtlCol="0">
              <a:prstTxWarp prst="textSlantDown">
                <a:avLst>
                  <a:gd name="adj" fmla="val 31940"/>
                </a:avLst>
              </a:prstTxWarp>
              <a:spAutoFit/>
            </a:bodyPr>
            <a:lstStyle/>
            <a:p>
              <a:r>
                <a:rPr lang="en-US" altLang="ja-JP" b="1" dirty="0" smtClean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NO! NO! NO! </a:t>
              </a:r>
              <a:r>
                <a:rPr lang="en-US" altLang="ja-JP" b="1" dirty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NO! NO! NO!</a:t>
              </a:r>
            </a:p>
            <a:p>
              <a:endParaRPr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grpSp>
          <p:nvGrpSpPr>
            <p:cNvPr id="224" name="グループ化 223"/>
            <p:cNvGrpSpPr/>
            <p:nvPr/>
          </p:nvGrpSpPr>
          <p:grpSpPr>
            <a:xfrm rot="7200000">
              <a:off x="3671332" y="4179067"/>
              <a:ext cx="316034" cy="485754"/>
              <a:chOff x="7401272" y="4133081"/>
              <a:chExt cx="432048" cy="664071"/>
            </a:xfrm>
          </p:grpSpPr>
          <p:sp>
            <p:nvSpPr>
              <p:cNvPr id="229" name="円/楕円 228"/>
              <p:cNvSpPr/>
              <p:nvPr/>
            </p:nvSpPr>
            <p:spPr>
              <a:xfrm>
                <a:off x="7401272" y="4365104"/>
                <a:ext cx="432048" cy="432048"/>
              </a:xfrm>
              <a:prstGeom prst="ellipse">
                <a:avLst/>
              </a:prstGeom>
              <a:solidFill>
                <a:srgbClr val="00206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0" name="台形 229"/>
              <p:cNvSpPr/>
              <p:nvPr/>
            </p:nvSpPr>
            <p:spPr>
              <a:xfrm>
                <a:off x="7545288" y="4166334"/>
                <a:ext cx="144016" cy="259671"/>
              </a:xfrm>
              <a:prstGeom prst="trapezoid">
                <a:avLst/>
              </a:prstGeom>
              <a:solidFill>
                <a:srgbClr val="00206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1" name="角丸四角形 230"/>
              <p:cNvSpPr/>
              <p:nvPr/>
            </p:nvSpPr>
            <p:spPr>
              <a:xfrm>
                <a:off x="7558224" y="4133081"/>
                <a:ext cx="118145" cy="45719"/>
              </a:xfrm>
              <a:prstGeom prst="roundRect">
                <a:avLst>
                  <a:gd name="adj" fmla="val 50000"/>
                </a:avLst>
              </a:prstGeom>
              <a:solidFill>
                <a:srgbClr val="00206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25" name="アーチ 224"/>
            <p:cNvSpPr/>
            <p:nvPr/>
          </p:nvSpPr>
          <p:spPr>
            <a:xfrm>
              <a:off x="3757743" y="4479925"/>
              <a:ext cx="342900" cy="342900"/>
            </a:xfrm>
            <a:prstGeom prst="blockArc">
              <a:avLst>
                <a:gd name="adj1" fmla="val 18323323"/>
                <a:gd name="adj2" fmla="val 3826"/>
                <a:gd name="adj3" fmla="val 8333"/>
              </a:avLst>
            </a:prstGeom>
            <a:solidFill>
              <a:srgbClr val="0020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26" name="グループ化 225"/>
            <p:cNvGrpSpPr/>
            <p:nvPr/>
          </p:nvGrpSpPr>
          <p:grpSpPr>
            <a:xfrm>
              <a:off x="3924659" y="4638059"/>
              <a:ext cx="309629" cy="287508"/>
              <a:chOff x="3227551" y="4563894"/>
              <a:chExt cx="309629" cy="287508"/>
            </a:xfrm>
          </p:grpSpPr>
          <p:sp>
            <p:nvSpPr>
              <p:cNvPr id="227" name="角丸四角形 226"/>
              <p:cNvSpPr/>
              <p:nvPr/>
            </p:nvSpPr>
            <p:spPr>
              <a:xfrm>
                <a:off x="3246214" y="4580804"/>
                <a:ext cx="272302" cy="270598"/>
              </a:xfrm>
              <a:prstGeom prst="roundRect">
                <a:avLst>
                  <a:gd name="adj" fmla="val 11609"/>
                </a:avLst>
              </a:prstGeom>
              <a:solidFill>
                <a:srgbClr val="00206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28" name="角丸四角形 227"/>
              <p:cNvSpPr/>
              <p:nvPr/>
            </p:nvSpPr>
            <p:spPr>
              <a:xfrm>
                <a:off x="3227551" y="4563894"/>
                <a:ext cx="309629" cy="45719"/>
              </a:xfrm>
              <a:prstGeom prst="roundRect">
                <a:avLst>
                  <a:gd name="adj" fmla="val 50000"/>
                </a:avLst>
              </a:prstGeom>
              <a:solidFill>
                <a:srgbClr val="00206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329" name="グループ化 328"/>
          <p:cNvGrpSpPr/>
          <p:nvPr/>
        </p:nvGrpSpPr>
        <p:grpSpPr>
          <a:xfrm>
            <a:off x="8272605" y="2740615"/>
            <a:ext cx="902381" cy="1665934"/>
            <a:chOff x="4329198" y="2420887"/>
            <a:chExt cx="936104" cy="1728192"/>
          </a:xfrm>
        </p:grpSpPr>
        <p:grpSp>
          <p:nvGrpSpPr>
            <p:cNvPr id="330" name="グループ化 329"/>
            <p:cNvGrpSpPr/>
            <p:nvPr/>
          </p:nvGrpSpPr>
          <p:grpSpPr>
            <a:xfrm>
              <a:off x="4405191" y="3348221"/>
              <a:ext cx="253363" cy="677208"/>
              <a:chOff x="4411610" y="3348221"/>
              <a:chExt cx="253363" cy="677208"/>
            </a:xfrm>
            <a:solidFill>
              <a:sysClr val="windowText" lastClr="000000"/>
            </a:solidFill>
          </p:grpSpPr>
          <p:sp>
            <p:nvSpPr>
              <p:cNvPr id="350" name="角丸四角形 349"/>
              <p:cNvSpPr/>
              <p:nvPr/>
            </p:nvSpPr>
            <p:spPr>
              <a:xfrm rot="19470381">
                <a:off x="4487824" y="3503670"/>
                <a:ext cx="177149" cy="521759"/>
              </a:xfrm>
              <a:prstGeom prst="roundRect">
                <a:avLst>
                  <a:gd name="adj" fmla="val 50000"/>
                </a:avLst>
              </a:prstGeom>
              <a:grpFill/>
              <a:ln w="571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51" name="角丸四角形 350"/>
              <p:cNvSpPr/>
              <p:nvPr/>
            </p:nvSpPr>
            <p:spPr>
              <a:xfrm rot="900000">
                <a:off x="4411610" y="3348221"/>
                <a:ext cx="158112" cy="347451"/>
              </a:xfrm>
              <a:prstGeom prst="roundRect">
                <a:avLst>
                  <a:gd name="adj" fmla="val 50000"/>
                </a:avLst>
              </a:prstGeom>
              <a:grpFill/>
              <a:ln w="571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31" name="グループ化 330"/>
            <p:cNvGrpSpPr/>
            <p:nvPr/>
          </p:nvGrpSpPr>
          <p:grpSpPr>
            <a:xfrm>
              <a:off x="4405191" y="3351172"/>
              <a:ext cx="253363" cy="677208"/>
              <a:chOff x="4411610" y="3348221"/>
              <a:chExt cx="253363" cy="677208"/>
            </a:xfrm>
            <a:solidFill>
              <a:srgbClr val="FF9966"/>
            </a:solidFill>
          </p:grpSpPr>
          <p:sp>
            <p:nvSpPr>
              <p:cNvPr id="348" name="角丸四角形 347"/>
              <p:cNvSpPr/>
              <p:nvPr/>
            </p:nvSpPr>
            <p:spPr>
              <a:xfrm rot="19470381">
                <a:off x="4487824" y="3503670"/>
                <a:ext cx="177149" cy="521759"/>
              </a:xfrm>
              <a:prstGeom prst="roundRect">
                <a:avLst>
                  <a:gd name="adj" fmla="val 5000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49" name="角丸四角形 348"/>
              <p:cNvSpPr/>
              <p:nvPr/>
            </p:nvSpPr>
            <p:spPr>
              <a:xfrm rot="900000">
                <a:off x="4411610" y="3348221"/>
                <a:ext cx="158112" cy="347451"/>
              </a:xfrm>
              <a:prstGeom prst="roundRect">
                <a:avLst>
                  <a:gd name="adj" fmla="val 5000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332" name="正方形/長方形 331"/>
            <p:cNvSpPr/>
            <p:nvPr/>
          </p:nvSpPr>
          <p:spPr>
            <a:xfrm>
              <a:off x="4329198" y="2420887"/>
              <a:ext cx="936104" cy="1126703"/>
            </a:xfrm>
            <a:prstGeom prst="rect">
              <a:avLst/>
            </a:prstGeom>
            <a:solidFill>
              <a:sysClr val="window" lastClr="FFFFFF">
                <a:lumMod val="85000"/>
              </a:sysClr>
            </a:solidFill>
            <a:ln w="381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333" name="グループ化 332"/>
            <p:cNvGrpSpPr/>
            <p:nvPr/>
          </p:nvGrpSpPr>
          <p:grpSpPr>
            <a:xfrm>
              <a:off x="4522378" y="2955319"/>
              <a:ext cx="673509" cy="1193760"/>
              <a:chOff x="4522378" y="2955319"/>
              <a:chExt cx="673509" cy="1193760"/>
            </a:xfrm>
            <a:solidFill>
              <a:sysClr val="windowText" lastClr="000000"/>
            </a:solidFill>
          </p:grpSpPr>
          <p:sp>
            <p:nvSpPr>
              <p:cNvPr id="342" name="角丸四角形 341"/>
              <p:cNvSpPr/>
              <p:nvPr/>
            </p:nvSpPr>
            <p:spPr>
              <a:xfrm>
                <a:off x="4705506" y="2955319"/>
                <a:ext cx="144016" cy="668932"/>
              </a:xfrm>
              <a:prstGeom prst="roundRect">
                <a:avLst>
                  <a:gd name="adj" fmla="val 50000"/>
                </a:avLst>
              </a:prstGeom>
              <a:grpFill/>
              <a:ln w="571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43" name="角丸四角形 342"/>
              <p:cNvSpPr/>
              <p:nvPr/>
            </p:nvSpPr>
            <p:spPr>
              <a:xfrm>
                <a:off x="4522379" y="3048187"/>
                <a:ext cx="144016" cy="576064"/>
              </a:xfrm>
              <a:prstGeom prst="roundRect">
                <a:avLst>
                  <a:gd name="adj" fmla="val 50000"/>
                </a:avLst>
              </a:prstGeom>
              <a:grpFill/>
              <a:ln w="571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44" name="角丸四角形 343"/>
              <p:cNvSpPr/>
              <p:nvPr/>
            </p:nvSpPr>
            <p:spPr>
              <a:xfrm>
                <a:off x="4888633" y="3048187"/>
                <a:ext cx="144016" cy="576064"/>
              </a:xfrm>
              <a:prstGeom prst="roundRect">
                <a:avLst>
                  <a:gd name="adj" fmla="val 50000"/>
                </a:avLst>
              </a:prstGeom>
              <a:grpFill/>
              <a:ln w="571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45" name="角丸四角形 344"/>
              <p:cNvSpPr/>
              <p:nvPr/>
            </p:nvSpPr>
            <p:spPr>
              <a:xfrm>
                <a:off x="5071759" y="3174294"/>
                <a:ext cx="123440" cy="449957"/>
              </a:xfrm>
              <a:prstGeom prst="roundRect">
                <a:avLst>
                  <a:gd name="adj" fmla="val 50000"/>
                </a:avLst>
              </a:prstGeom>
              <a:grpFill/>
              <a:ln w="571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46" name="角丸四角形 345"/>
              <p:cNvSpPr/>
              <p:nvPr/>
            </p:nvSpPr>
            <p:spPr>
              <a:xfrm>
                <a:off x="4522378" y="3550542"/>
                <a:ext cx="673509" cy="598537"/>
              </a:xfrm>
              <a:prstGeom prst="roundRect">
                <a:avLst>
                  <a:gd name="adj" fmla="val 50000"/>
                </a:avLst>
              </a:prstGeom>
              <a:grpFill/>
              <a:ln w="571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47" name="角丸四角形 346"/>
              <p:cNvSpPr/>
              <p:nvPr/>
            </p:nvSpPr>
            <p:spPr>
              <a:xfrm>
                <a:off x="4522378" y="3501006"/>
                <a:ext cx="673509" cy="360041"/>
              </a:xfrm>
              <a:prstGeom prst="roundRect">
                <a:avLst>
                  <a:gd name="adj" fmla="val 4646"/>
                </a:avLst>
              </a:prstGeom>
              <a:grpFill/>
              <a:ln w="571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34" name="グループ化 333"/>
            <p:cNvGrpSpPr/>
            <p:nvPr/>
          </p:nvGrpSpPr>
          <p:grpSpPr>
            <a:xfrm>
              <a:off x="4522377" y="2955319"/>
              <a:ext cx="673509" cy="1193760"/>
              <a:chOff x="4522378" y="2955319"/>
              <a:chExt cx="673509" cy="1193760"/>
            </a:xfrm>
          </p:grpSpPr>
          <p:sp>
            <p:nvSpPr>
              <p:cNvPr id="336" name="角丸四角形 335"/>
              <p:cNvSpPr/>
              <p:nvPr/>
            </p:nvSpPr>
            <p:spPr>
              <a:xfrm>
                <a:off x="4705506" y="2955319"/>
                <a:ext cx="144016" cy="668932"/>
              </a:xfrm>
              <a:prstGeom prst="roundRect">
                <a:avLst>
                  <a:gd name="adj" fmla="val 50000"/>
                </a:avLst>
              </a:prstGeom>
              <a:solidFill>
                <a:srgbClr val="F79646">
                  <a:lumMod val="60000"/>
                  <a:lumOff val="40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37" name="角丸四角形 336"/>
              <p:cNvSpPr/>
              <p:nvPr/>
            </p:nvSpPr>
            <p:spPr>
              <a:xfrm>
                <a:off x="4522379" y="3048187"/>
                <a:ext cx="144016" cy="576064"/>
              </a:xfrm>
              <a:prstGeom prst="roundRect">
                <a:avLst>
                  <a:gd name="adj" fmla="val 50000"/>
                </a:avLst>
              </a:prstGeom>
              <a:solidFill>
                <a:srgbClr val="F79646">
                  <a:lumMod val="60000"/>
                  <a:lumOff val="40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38" name="角丸四角形 337"/>
              <p:cNvSpPr/>
              <p:nvPr/>
            </p:nvSpPr>
            <p:spPr>
              <a:xfrm>
                <a:off x="4888633" y="3048187"/>
                <a:ext cx="144016" cy="576064"/>
              </a:xfrm>
              <a:prstGeom prst="roundRect">
                <a:avLst>
                  <a:gd name="adj" fmla="val 50000"/>
                </a:avLst>
              </a:prstGeom>
              <a:solidFill>
                <a:srgbClr val="F79646">
                  <a:lumMod val="60000"/>
                  <a:lumOff val="40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39" name="角丸四角形 338"/>
              <p:cNvSpPr/>
              <p:nvPr/>
            </p:nvSpPr>
            <p:spPr>
              <a:xfrm>
                <a:off x="5071759" y="3174294"/>
                <a:ext cx="123440" cy="449957"/>
              </a:xfrm>
              <a:prstGeom prst="roundRect">
                <a:avLst>
                  <a:gd name="adj" fmla="val 50000"/>
                </a:avLst>
              </a:prstGeom>
              <a:solidFill>
                <a:srgbClr val="F79646">
                  <a:lumMod val="60000"/>
                  <a:lumOff val="40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40" name="角丸四角形 339"/>
              <p:cNvSpPr/>
              <p:nvPr/>
            </p:nvSpPr>
            <p:spPr>
              <a:xfrm>
                <a:off x="4522378" y="3550542"/>
                <a:ext cx="673509" cy="598537"/>
              </a:xfrm>
              <a:prstGeom prst="roundRect">
                <a:avLst>
                  <a:gd name="adj" fmla="val 50000"/>
                </a:avLst>
              </a:prstGeom>
              <a:solidFill>
                <a:srgbClr val="F79646">
                  <a:lumMod val="60000"/>
                  <a:lumOff val="40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41" name="角丸四角形 340"/>
              <p:cNvSpPr/>
              <p:nvPr/>
            </p:nvSpPr>
            <p:spPr>
              <a:xfrm>
                <a:off x="4522378" y="3501006"/>
                <a:ext cx="673509" cy="360041"/>
              </a:xfrm>
              <a:prstGeom prst="roundRect">
                <a:avLst>
                  <a:gd name="adj" fmla="val 4646"/>
                </a:avLst>
              </a:prstGeom>
              <a:solidFill>
                <a:srgbClr val="F79646">
                  <a:lumMod val="60000"/>
                  <a:lumOff val="40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335" name="テキスト ボックス 334"/>
            <p:cNvSpPr txBox="1"/>
            <p:nvPr/>
          </p:nvSpPr>
          <p:spPr>
            <a:xfrm>
              <a:off x="4619961" y="2520949"/>
              <a:ext cx="361614" cy="35085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ja-JP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</a:rPr>
                <a:t>7</a:t>
              </a:r>
              <a:endParaRPr kumimoji="0" lang="ja-JP" alt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</p:grpSp>
      <p:grpSp>
        <p:nvGrpSpPr>
          <p:cNvPr id="251" name="グループ化 250"/>
          <p:cNvGrpSpPr/>
          <p:nvPr/>
        </p:nvGrpSpPr>
        <p:grpSpPr>
          <a:xfrm>
            <a:off x="414704" y="4869160"/>
            <a:ext cx="1620180" cy="1344015"/>
            <a:chOff x="6551923" y="3505924"/>
            <a:chExt cx="868040" cy="720080"/>
          </a:xfrm>
        </p:grpSpPr>
        <p:sp>
          <p:nvSpPr>
            <p:cNvPr id="252" name="ドーナツ 251"/>
            <p:cNvSpPr/>
            <p:nvPr/>
          </p:nvSpPr>
          <p:spPr>
            <a:xfrm>
              <a:off x="6625903" y="3505924"/>
              <a:ext cx="720080" cy="720080"/>
            </a:xfrm>
            <a:prstGeom prst="donut">
              <a:avLst>
                <a:gd name="adj" fmla="val 14600"/>
              </a:avLst>
            </a:prstGeom>
            <a:solidFill>
              <a:srgbClr val="00FF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253" name="グループ化 252"/>
            <p:cNvGrpSpPr/>
            <p:nvPr/>
          </p:nvGrpSpPr>
          <p:grpSpPr>
            <a:xfrm>
              <a:off x="6551923" y="3649940"/>
              <a:ext cx="868040" cy="549775"/>
              <a:chOff x="5165080" y="2924944"/>
              <a:chExt cx="868040" cy="549775"/>
            </a:xfrm>
          </p:grpSpPr>
          <p:grpSp>
            <p:nvGrpSpPr>
              <p:cNvPr id="254" name="グループ化 253"/>
              <p:cNvGrpSpPr/>
              <p:nvPr/>
            </p:nvGrpSpPr>
            <p:grpSpPr>
              <a:xfrm>
                <a:off x="5165080" y="2924944"/>
                <a:ext cx="267965" cy="525088"/>
                <a:chOff x="5165080" y="2924944"/>
                <a:chExt cx="360040" cy="525088"/>
              </a:xfrm>
            </p:grpSpPr>
            <p:sp>
              <p:nvSpPr>
                <p:cNvPr id="262" name="フローチャート: 手操作入力 96"/>
                <p:cNvSpPr/>
                <p:nvPr/>
              </p:nvSpPr>
              <p:spPr>
                <a:xfrm rot="5400000">
                  <a:off x="5061012" y="3032956"/>
                  <a:ext cx="360040" cy="144016"/>
                </a:xfrm>
                <a:prstGeom prst="flowChartManualInput">
                  <a:avLst/>
                </a:prstGeom>
                <a:solidFill>
                  <a:srgbClr val="F79646">
                    <a:lumMod val="75000"/>
                  </a:srgbClr>
                </a:solidFill>
                <a:ln w="571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63" name="台形 262"/>
                <p:cNvSpPr/>
                <p:nvPr/>
              </p:nvSpPr>
              <p:spPr>
                <a:xfrm rot="10800000">
                  <a:off x="5201085" y="3296542"/>
                  <a:ext cx="288032" cy="153490"/>
                </a:xfrm>
                <a:prstGeom prst="trapezoid">
                  <a:avLst/>
                </a:prstGeom>
                <a:solidFill>
                  <a:srgbClr val="F79646">
                    <a:lumMod val="40000"/>
                    <a:lumOff val="60000"/>
                  </a:srgbClr>
                </a:solidFill>
                <a:ln w="571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64" name="フローチャート: 代替処理 98"/>
                <p:cNvSpPr/>
                <p:nvPr/>
              </p:nvSpPr>
              <p:spPr>
                <a:xfrm>
                  <a:off x="5165080" y="3248980"/>
                  <a:ext cx="360040" cy="72008"/>
                </a:xfrm>
                <a:prstGeom prst="flowChartAlternateProcess">
                  <a:avLst/>
                </a:prstGeom>
                <a:solidFill>
                  <a:srgbClr val="F79646">
                    <a:lumMod val="75000"/>
                  </a:srgbClr>
                </a:solidFill>
                <a:ln w="571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55" name="グループ化 254"/>
              <p:cNvGrpSpPr/>
              <p:nvPr/>
            </p:nvGrpSpPr>
            <p:grpSpPr>
              <a:xfrm flipH="1">
                <a:off x="5765155" y="2924944"/>
                <a:ext cx="267965" cy="525088"/>
                <a:chOff x="5765155" y="2924944"/>
                <a:chExt cx="360040" cy="525088"/>
              </a:xfrm>
            </p:grpSpPr>
            <p:sp>
              <p:nvSpPr>
                <p:cNvPr id="259" name="フローチャート: 手操作入力 93"/>
                <p:cNvSpPr/>
                <p:nvPr/>
              </p:nvSpPr>
              <p:spPr>
                <a:xfrm rot="5400000">
                  <a:off x="5661087" y="3032956"/>
                  <a:ext cx="360040" cy="144016"/>
                </a:xfrm>
                <a:prstGeom prst="flowChartManualInput">
                  <a:avLst/>
                </a:prstGeom>
                <a:solidFill>
                  <a:srgbClr val="F79646">
                    <a:lumMod val="75000"/>
                  </a:srgbClr>
                </a:solidFill>
                <a:ln w="571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60" name="台形 259"/>
                <p:cNvSpPr/>
                <p:nvPr/>
              </p:nvSpPr>
              <p:spPr>
                <a:xfrm rot="10800000">
                  <a:off x="5801160" y="3296542"/>
                  <a:ext cx="288032" cy="153490"/>
                </a:xfrm>
                <a:prstGeom prst="trapezoid">
                  <a:avLst/>
                </a:prstGeom>
                <a:solidFill>
                  <a:srgbClr val="F79646">
                    <a:lumMod val="40000"/>
                    <a:lumOff val="60000"/>
                  </a:srgbClr>
                </a:solidFill>
                <a:ln w="571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61" name="フローチャート: 代替処理 95"/>
                <p:cNvSpPr/>
                <p:nvPr/>
              </p:nvSpPr>
              <p:spPr>
                <a:xfrm>
                  <a:off x="5765155" y="3248980"/>
                  <a:ext cx="360040" cy="72008"/>
                </a:xfrm>
                <a:prstGeom prst="flowChartAlternateProcess">
                  <a:avLst/>
                </a:prstGeom>
                <a:solidFill>
                  <a:srgbClr val="F79646">
                    <a:lumMod val="75000"/>
                  </a:srgbClr>
                </a:solidFill>
                <a:ln w="571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56" name="正方形/長方形 255"/>
              <p:cNvSpPr/>
              <p:nvPr/>
            </p:nvSpPr>
            <p:spPr>
              <a:xfrm>
                <a:off x="5573118" y="3191944"/>
                <a:ext cx="45719" cy="258088"/>
              </a:xfrm>
              <a:prstGeom prst="rect">
                <a:avLst/>
              </a:prstGeom>
              <a:solidFill>
                <a:sysClr val="window" lastClr="FFFFFF">
                  <a:lumMod val="65000"/>
                </a:sysClr>
              </a:solidFill>
              <a:ln w="571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57" name="角丸四角形 256"/>
              <p:cNvSpPr/>
              <p:nvPr/>
            </p:nvSpPr>
            <p:spPr>
              <a:xfrm>
                <a:off x="5440728" y="3139764"/>
                <a:ext cx="310499" cy="62296"/>
              </a:xfrm>
              <a:prstGeom prst="roundRect">
                <a:avLst/>
              </a:prstGeom>
              <a:solidFill>
                <a:srgbClr val="F79646">
                  <a:lumMod val="75000"/>
                </a:srgbClr>
              </a:solidFill>
              <a:ln w="571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58" name="片側の 2 つの角を切り取った四角形 257"/>
              <p:cNvSpPr/>
              <p:nvPr/>
            </p:nvSpPr>
            <p:spPr>
              <a:xfrm>
                <a:off x="5523969" y="3429000"/>
                <a:ext cx="144016" cy="45719"/>
              </a:xfrm>
              <a:prstGeom prst="snip2SameRect">
                <a:avLst/>
              </a:prstGeom>
              <a:solidFill>
                <a:sysClr val="window" lastClr="FFFFFF">
                  <a:lumMod val="65000"/>
                </a:sysClr>
              </a:solidFill>
              <a:ln w="571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265" name="グループ化 264"/>
          <p:cNvGrpSpPr/>
          <p:nvPr/>
        </p:nvGrpSpPr>
        <p:grpSpPr>
          <a:xfrm>
            <a:off x="4332800" y="4813348"/>
            <a:ext cx="1248576" cy="1377793"/>
            <a:chOff x="1292498" y="3662707"/>
            <a:chExt cx="1248576" cy="1377793"/>
          </a:xfrm>
        </p:grpSpPr>
        <p:sp>
          <p:nvSpPr>
            <p:cNvPr id="267" name="正方形/長方形 266"/>
            <p:cNvSpPr/>
            <p:nvPr/>
          </p:nvSpPr>
          <p:spPr>
            <a:xfrm>
              <a:off x="1292498" y="3662707"/>
              <a:ext cx="1248576" cy="1377793"/>
            </a:xfrm>
            <a:prstGeom prst="rect">
              <a:avLst/>
            </a:prstGeom>
            <a:solidFill>
              <a:srgbClr val="FFFF99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68" name="正方形/長方形 267"/>
            <p:cNvSpPr/>
            <p:nvPr/>
          </p:nvSpPr>
          <p:spPr>
            <a:xfrm>
              <a:off x="1424045" y="3786015"/>
              <a:ext cx="246162" cy="290685"/>
            </a:xfrm>
            <a:prstGeom prst="rect">
              <a:avLst/>
            </a:prstGeom>
            <a:solidFill>
              <a:srgbClr val="00B0F0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69" name="正方形/長方形 268"/>
            <p:cNvSpPr/>
            <p:nvPr/>
          </p:nvSpPr>
          <p:spPr>
            <a:xfrm>
              <a:off x="1782407" y="3786015"/>
              <a:ext cx="246162" cy="290685"/>
            </a:xfrm>
            <a:prstGeom prst="rect">
              <a:avLst/>
            </a:prstGeom>
            <a:solidFill>
              <a:srgbClr val="00B0F0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70" name="正方形/長方形 269"/>
            <p:cNvSpPr/>
            <p:nvPr/>
          </p:nvSpPr>
          <p:spPr>
            <a:xfrm>
              <a:off x="2146575" y="3786015"/>
              <a:ext cx="246162" cy="290685"/>
            </a:xfrm>
            <a:prstGeom prst="rect">
              <a:avLst/>
            </a:prstGeom>
            <a:solidFill>
              <a:srgbClr val="00B0F0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71" name="正方形/長方形 270"/>
            <p:cNvSpPr/>
            <p:nvPr/>
          </p:nvSpPr>
          <p:spPr>
            <a:xfrm>
              <a:off x="1424045" y="4219767"/>
              <a:ext cx="246162" cy="290685"/>
            </a:xfrm>
            <a:prstGeom prst="rect">
              <a:avLst/>
            </a:prstGeom>
            <a:solidFill>
              <a:srgbClr val="00B0F0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72" name="正方形/長方形 271"/>
            <p:cNvSpPr/>
            <p:nvPr/>
          </p:nvSpPr>
          <p:spPr>
            <a:xfrm>
              <a:off x="1782407" y="4210241"/>
              <a:ext cx="246162" cy="290685"/>
            </a:xfrm>
            <a:prstGeom prst="rect">
              <a:avLst/>
            </a:prstGeom>
            <a:solidFill>
              <a:srgbClr val="00B0F0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73" name="正方形/長方形 272"/>
            <p:cNvSpPr/>
            <p:nvPr/>
          </p:nvSpPr>
          <p:spPr>
            <a:xfrm>
              <a:off x="2146575" y="4210241"/>
              <a:ext cx="246162" cy="290685"/>
            </a:xfrm>
            <a:prstGeom prst="rect">
              <a:avLst/>
            </a:prstGeom>
            <a:solidFill>
              <a:sysClr val="window" lastClr="FFFFFF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74" name="正方形/長方形 273"/>
            <p:cNvSpPr/>
            <p:nvPr/>
          </p:nvSpPr>
          <p:spPr>
            <a:xfrm>
              <a:off x="1665976" y="4749815"/>
              <a:ext cx="479024" cy="290685"/>
            </a:xfrm>
            <a:prstGeom prst="rect">
              <a:avLst/>
            </a:prstGeom>
            <a:solidFill>
              <a:srgbClr val="00B0F0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275" name="グループ化 274"/>
            <p:cNvGrpSpPr/>
            <p:nvPr/>
          </p:nvGrpSpPr>
          <p:grpSpPr>
            <a:xfrm>
              <a:off x="1473799" y="4247868"/>
              <a:ext cx="135753" cy="257323"/>
              <a:chOff x="6842703" y="1745548"/>
              <a:chExt cx="1021080" cy="1935481"/>
            </a:xfrm>
            <a:solidFill>
              <a:sysClr val="windowText" lastClr="000000"/>
            </a:solidFill>
          </p:grpSpPr>
          <p:sp>
            <p:nvSpPr>
              <p:cNvPr id="288" name="フローチャート: 論理積ゲート 15"/>
              <p:cNvSpPr/>
              <p:nvPr/>
            </p:nvSpPr>
            <p:spPr>
              <a:xfrm rot="16200000">
                <a:off x="6842703" y="2659949"/>
                <a:ext cx="1021080" cy="1021080"/>
              </a:xfrm>
              <a:prstGeom prst="flowChartDelay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89" name="円/楕円 288"/>
              <p:cNvSpPr/>
              <p:nvPr/>
            </p:nvSpPr>
            <p:spPr>
              <a:xfrm>
                <a:off x="6869371" y="1745548"/>
                <a:ext cx="967742" cy="967742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76" name="グループ化 275"/>
            <p:cNvGrpSpPr/>
            <p:nvPr/>
          </p:nvGrpSpPr>
          <p:grpSpPr>
            <a:xfrm>
              <a:off x="1473799" y="3812815"/>
              <a:ext cx="135753" cy="257323"/>
              <a:chOff x="6842703" y="1745548"/>
              <a:chExt cx="1021080" cy="1935481"/>
            </a:xfrm>
            <a:solidFill>
              <a:sysClr val="windowText" lastClr="000000"/>
            </a:solidFill>
          </p:grpSpPr>
          <p:sp>
            <p:nvSpPr>
              <p:cNvPr id="286" name="フローチャート: 論理積ゲート 15"/>
              <p:cNvSpPr/>
              <p:nvPr/>
            </p:nvSpPr>
            <p:spPr>
              <a:xfrm rot="16200000">
                <a:off x="6842703" y="2659949"/>
                <a:ext cx="1021080" cy="1021080"/>
              </a:xfrm>
              <a:prstGeom prst="flowChartDelay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87" name="円/楕円 286"/>
              <p:cNvSpPr/>
              <p:nvPr/>
            </p:nvSpPr>
            <p:spPr>
              <a:xfrm>
                <a:off x="6869371" y="1745548"/>
                <a:ext cx="967742" cy="967742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77" name="グループ化 276"/>
            <p:cNvGrpSpPr/>
            <p:nvPr/>
          </p:nvGrpSpPr>
          <p:grpSpPr>
            <a:xfrm>
              <a:off x="1837393" y="4238342"/>
              <a:ext cx="135753" cy="257323"/>
              <a:chOff x="6842703" y="1745548"/>
              <a:chExt cx="1021080" cy="1935481"/>
            </a:xfrm>
            <a:solidFill>
              <a:sysClr val="windowText" lastClr="000000"/>
            </a:solidFill>
          </p:grpSpPr>
          <p:sp>
            <p:nvSpPr>
              <p:cNvPr id="284" name="フローチャート: 論理積ゲート 15"/>
              <p:cNvSpPr/>
              <p:nvPr/>
            </p:nvSpPr>
            <p:spPr>
              <a:xfrm rot="16200000">
                <a:off x="6842703" y="2659949"/>
                <a:ext cx="1021080" cy="1021080"/>
              </a:xfrm>
              <a:prstGeom prst="flowChartDelay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85" name="円/楕円 284"/>
              <p:cNvSpPr/>
              <p:nvPr/>
            </p:nvSpPr>
            <p:spPr>
              <a:xfrm>
                <a:off x="6869371" y="1745548"/>
                <a:ext cx="967742" cy="967742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78" name="グループ化 277"/>
            <p:cNvGrpSpPr/>
            <p:nvPr/>
          </p:nvGrpSpPr>
          <p:grpSpPr>
            <a:xfrm>
              <a:off x="1837393" y="3812815"/>
              <a:ext cx="135753" cy="257323"/>
              <a:chOff x="6842703" y="1745548"/>
              <a:chExt cx="1021080" cy="1935481"/>
            </a:xfrm>
            <a:solidFill>
              <a:sysClr val="windowText" lastClr="000000"/>
            </a:solidFill>
          </p:grpSpPr>
          <p:sp>
            <p:nvSpPr>
              <p:cNvPr id="282" name="フローチャート: 論理積ゲート 15"/>
              <p:cNvSpPr/>
              <p:nvPr/>
            </p:nvSpPr>
            <p:spPr>
              <a:xfrm rot="16200000">
                <a:off x="6842703" y="2659949"/>
                <a:ext cx="1021080" cy="1021080"/>
              </a:xfrm>
              <a:prstGeom prst="flowChartDelay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83" name="円/楕円 282"/>
              <p:cNvSpPr/>
              <p:nvPr/>
            </p:nvSpPr>
            <p:spPr>
              <a:xfrm>
                <a:off x="6869371" y="1745548"/>
                <a:ext cx="967742" cy="967742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79" name="グループ化 278"/>
            <p:cNvGrpSpPr/>
            <p:nvPr/>
          </p:nvGrpSpPr>
          <p:grpSpPr>
            <a:xfrm>
              <a:off x="2202711" y="3812815"/>
              <a:ext cx="135753" cy="257323"/>
              <a:chOff x="6842703" y="1745548"/>
              <a:chExt cx="1021080" cy="1935481"/>
            </a:xfrm>
            <a:solidFill>
              <a:sysClr val="windowText" lastClr="000000"/>
            </a:solidFill>
          </p:grpSpPr>
          <p:sp>
            <p:nvSpPr>
              <p:cNvPr id="280" name="フローチャート: 論理積ゲート 15"/>
              <p:cNvSpPr/>
              <p:nvPr/>
            </p:nvSpPr>
            <p:spPr>
              <a:xfrm rot="16200000">
                <a:off x="6842703" y="2659949"/>
                <a:ext cx="1021080" cy="1021080"/>
              </a:xfrm>
              <a:prstGeom prst="flowChartDelay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81" name="円/楕円 280"/>
              <p:cNvSpPr/>
              <p:nvPr/>
            </p:nvSpPr>
            <p:spPr>
              <a:xfrm>
                <a:off x="6869371" y="1745548"/>
                <a:ext cx="967742" cy="967742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290" name="グループ化 289"/>
          <p:cNvGrpSpPr/>
          <p:nvPr/>
        </p:nvGrpSpPr>
        <p:grpSpPr>
          <a:xfrm>
            <a:off x="6001230" y="4821087"/>
            <a:ext cx="1656184" cy="1440160"/>
            <a:chOff x="3656856" y="2852936"/>
            <a:chExt cx="1656184" cy="1440160"/>
          </a:xfrm>
        </p:grpSpPr>
        <p:sp>
          <p:nvSpPr>
            <p:cNvPr id="291" name="上矢印 290"/>
            <p:cNvSpPr/>
            <p:nvPr/>
          </p:nvSpPr>
          <p:spPr>
            <a:xfrm>
              <a:off x="3656856" y="2852936"/>
              <a:ext cx="1656184" cy="1440160"/>
            </a:xfrm>
            <a:prstGeom prst="upArrow">
              <a:avLst>
                <a:gd name="adj1" fmla="val 86654"/>
                <a:gd name="adj2" fmla="val 19925"/>
              </a:avLst>
            </a:prstGeom>
            <a:solidFill>
              <a:srgbClr val="FFC000"/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92" name="正方形/長方形 291"/>
            <p:cNvSpPr/>
            <p:nvPr/>
          </p:nvSpPr>
          <p:spPr>
            <a:xfrm>
              <a:off x="3872880" y="3212976"/>
              <a:ext cx="576064" cy="432048"/>
            </a:xfrm>
            <a:prstGeom prst="rect">
              <a:avLst/>
            </a:prstGeom>
            <a:solidFill>
              <a:sysClr val="window" lastClr="FFFFFF"/>
            </a:solidFill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93" name="正方形/長方形 292"/>
            <p:cNvSpPr/>
            <p:nvPr/>
          </p:nvSpPr>
          <p:spPr>
            <a:xfrm>
              <a:off x="4520952" y="3212976"/>
              <a:ext cx="576064" cy="432048"/>
            </a:xfrm>
            <a:prstGeom prst="rect">
              <a:avLst/>
            </a:prstGeom>
            <a:solidFill>
              <a:sysClr val="window" lastClr="FFFFFF"/>
            </a:solidFill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94" name="正方形/長方形 293"/>
            <p:cNvSpPr/>
            <p:nvPr/>
          </p:nvSpPr>
          <p:spPr>
            <a:xfrm>
              <a:off x="3872880" y="3713336"/>
              <a:ext cx="576064" cy="432048"/>
            </a:xfrm>
            <a:prstGeom prst="rect">
              <a:avLst/>
            </a:prstGeom>
            <a:solidFill>
              <a:sysClr val="window" lastClr="FFFFFF"/>
            </a:solidFill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95" name="正方形/長方形 294"/>
            <p:cNvSpPr/>
            <p:nvPr/>
          </p:nvSpPr>
          <p:spPr>
            <a:xfrm>
              <a:off x="4520952" y="3713336"/>
              <a:ext cx="576064" cy="432048"/>
            </a:xfrm>
            <a:prstGeom prst="rect">
              <a:avLst/>
            </a:prstGeom>
            <a:solidFill>
              <a:sysClr val="window" lastClr="FFFFFF"/>
            </a:solidFill>
            <a:ln w="25400" cap="flat" cmpd="sng" algn="ctr">
              <a:solidFill>
                <a:sysClr val="windowText" lastClr="000000"/>
              </a:solidFill>
              <a:prstDash val="sysDot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296" name="グループ化 295"/>
            <p:cNvGrpSpPr/>
            <p:nvPr/>
          </p:nvGrpSpPr>
          <p:grpSpPr>
            <a:xfrm>
              <a:off x="4061979" y="3284984"/>
              <a:ext cx="197866" cy="360040"/>
              <a:chOff x="4070226" y="3251944"/>
              <a:chExt cx="216024" cy="393080"/>
            </a:xfrm>
            <a:solidFill>
              <a:srgbClr val="00B0F0"/>
            </a:solidFill>
          </p:grpSpPr>
          <p:sp>
            <p:nvSpPr>
              <p:cNvPr id="306" name="円/楕円 305"/>
              <p:cNvSpPr/>
              <p:nvPr/>
            </p:nvSpPr>
            <p:spPr>
              <a:xfrm>
                <a:off x="4089710" y="3251944"/>
                <a:ext cx="177056" cy="177056"/>
              </a:xfrm>
              <a:prstGeom prst="ellipse">
                <a:avLst/>
              </a:prstGeom>
              <a:grpFill/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07" name="片側の 2 つの角を丸めた四角形 306"/>
              <p:cNvSpPr/>
              <p:nvPr/>
            </p:nvSpPr>
            <p:spPr>
              <a:xfrm>
                <a:off x="4070226" y="3429000"/>
                <a:ext cx="216024" cy="216024"/>
              </a:xfrm>
              <a:prstGeom prst="round2SameRect">
                <a:avLst>
                  <a:gd name="adj1" fmla="val 41653"/>
                  <a:gd name="adj2" fmla="val 0"/>
                </a:avLst>
              </a:prstGeom>
              <a:grpFill/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97" name="グループ化 296"/>
            <p:cNvGrpSpPr/>
            <p:nvPr/>
          </p:nvGrpSpPr>
          <p:grpSpPr>
            <a:xfrm>
              <a:off x="4061979" y="3786858"/>
              <a:ext cx="197866" cy="360040"/>
              <a:chOff x="4070226" y="3251944"/>
              <a:chExt cx="216024" cy="393080"/>
            </a:xfrm>
            <a:solidFill>
              <a:srgbClr val="00B0F0"/>
            </a:solidFill>
          </p:grpSpPr>
          <p:sp>
            <p:nvSpPr>
              <p:cNvPr id="304" name="円/楕円 303"/>
              <p:cNvSpPr/>
              <p:nvPr/>
            </p:nvSpPr>
            <p:spPr>
              <a:xfrm>
                <a:off x="4089710" y="3251944"/>
                <a:ext cx="177056" cy="177056"/>
              </a:xfrm>
              <a:prstGeom prst="ellipse">
                <a:avLst/>
              </a:prstGeom>
              <a:grpFill/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05" name="片側の 2 つの角を丸めた四角形 304"/>
              <p:cNvSpPr/>
              <p:nvPr/>
            </p:nvSpPr>
            <p:spPr>
              <a:xfrm>
                <a:off x="4070226" y="3429000"/>
                <a:ext cx="216024" cy="216024"/>
              </a:xfrm>
              <a:prstGeom prst="round2SameRect">
                <a:avLst>
                  <a:gd name="adj1" fmla="val 41653"/>
                  <a:gd name="adj2" fmla="val 0"/>
                </a:avLst>
              </a:prstGeom>
              <a:grpFill/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98" name="グループ化 297"/>
            <p:cNvGrpSpPr/>
            <p:nvPr/>
          </p:nvGrpSpPr>
          <p:grpSpPr>
            <a:xfrm>
              <a:off x="4710051" y="3284984"/>
              <a:ext cx="197866" cy="360040"/>
              <a:chOff x="4070226" y="3251944"/>
              <a:chExt cx="216024" cy="393080"/>
            </a:xfrm>
            <a:solidFill>
              <a:srgbClr val="00B0F0"/>
            </a:solidFill>
          </p:grpSpPr>
          <p:sp>
            <p:nvSpPr>
              <p:cNvPr id="302" name="円/楕円 301"/>
              <p:cNvSpPr/>
              <p:nvPr/>
            </p:nvSpPr>
            <p:spPr>
              <a:xfrm>
                <a:off x="4089710" y="3251944"/>
                <a:ext cx="177056" cy="177056"/>
              </a:xfrm>
              <a:prstGeom prst="ellipse">
                <a:avLst/>
              </a:prstGeom>
              <a:grpFill/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03" name="片側の 2 つの角を丸めた四角形 302"/>
              <p:cNvSpPr/>
              <p:nvPr/>
            </p:nvSpPr>
            <p:spPr>
              <a:xfrm>
                <a:off x="4070226" y="3429000"/>
                <a:ext cx="216024" cy="216024"/>
              </a:xfrm>
              <a:prstGeom prst="round2SameRect">
                <a:avLst>
                  <a:gd name="adj1" fmla="val 41653"/>
                  <a:gd name="adj2" fmla="val 0"/>
                </a:avLst>
              </a:prstGeom>
              <a:grpFill/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99" name="グループ化 298"/>
            <p:cNvGrpSpPr/>
            <p:nvPr/>
          </p:nvGrpSpPr>
          <p:grpSpPr>
            <a:xfrm>
              <a:off x="4710051" y="3786858"/>
              <a:ext cx="197866" cy="360040"/>
              <a:chOff x="4070226" y="3251944"/>
              <a:chExt cx="216024" cy="393080"/>
            </a:xfrm>
            <a:solidFill>
              <a:srgbClr val="00B0F0"/>
            </a:solidFill>
          </p:grpSpPr>
          <p:sp>
            <p:nvSpPr>
              <p:cNvPr id="300" name="円/楕円 299"/>
              <p:cNvSpPr/>
              <p:nvPr/>
            </p:nvSpPr>
            <p:spPr>
              <a:xfrm>
                <a:off x="4089710" y="3251944"/>
                <a:ext cx="177056" cy="177056"/>
              </a:xfrm>
              <a:prstGeom prst="ellipse">
                <a:avLst/>
              </a:prstGeom>
              <a:solidFill>
                <a:sysClr val="window" lastClr="FFFFFF"/>
              </a:solidFill>
              <a:ln w="25400" cap="flat" cmpd="sng" algn="ctr">
                <a:solidFill>
                  <a:sysClr val="windowText" lastClr="000000"/>
                </a:solidFill>
                <a:prstDash val="sysDot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01" name="片側の 2 つの角を丸めた四角形 300"/>
              <p:cNvSpPr/>
              <p:nvPr/>
            </p:nvSpPr>
            <p:spPr>
              <a:xfrm>
                <a:off x="4070226" y="3429000"/>
                <a:ext cx="216024" cy="216024"/>
              </a:xfrm>
              <a:prstGeom prst="round2SameRect">
                <a:avLst>
                  <a:gd name="adj1" fmla="val 41653"/>
                  <a:gd name="adj2" fmla="val 0"/>
                </a:avLst>
              </a:prstGeom>
              <a:solidFill>
                <a:sysClr val="window" lastClr="FFFFFF"/>
              </a:solidFill>
              <a:ln w="25400" cap="flat" cmpd="sng" algn="ctr">
                <a:solidFill>
                  <a:sysClr val="windowText" lastClr="000000"/>
                </a:solidFill>
                <a:prstDash val="sysDot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308" name="グループ化 307"/>
          <p:cNvGrpSpPr/>
          <p:nvPr/>
        </p:nvGrpSpPr>
        <p:grpSpPr>
          <a:xfrm>
            <a:off x="7873406" y="4821087"/>
            <a:ext cx="1656184" cy="1440160"/>
            <a:chOff x="3656856" y="2852936"/>
            <a:chExt cx="1656184" cy="1440160"/>
          </a:xfrm>
        </p:grpSpPr>
        <p:sp>
          <p:nvSpPr>
            <p:cNvPr id="309" name="上矢印 308"/>
            <p:cNvSpPr/>
            <p:nvPr/>
          </p:nvSpPr>
          <p:spPr>
            <a:xfrm>
              <a:off x="3656856" y="2852936"/>
              <a:ext cx="1656184" cy="1440160"/>
            </a:xfrm>
            <a:prstGeom prst="upArrow">
              <a:avLst>
                <a:gd name="adj1" fmla="val 100000"/>
                <a:gd name="adj2" fmla="val 19925"/>
              </a:avLst>
            </a:prstGeom>
            <a:solidFill>
              <a:srgbClr val="F79646">
                <a:lumMod val="75000"/>
              </a:srgbClr>
            </a:solidFill>
            <a:ln w="571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310" name="正方形/長方形 309"/>
            <p:cNvSpPr/>
            <p:nvPr/>
          </p:nvSpPr>
          <p:spPr>
            <a:xfrm>
              <a:off x="3872880" y="3212976"/>
              <a:ext cx="576064" cy="432048"/>
            </a:xfrm>
            <a:prstGeom prst="rect">
              <a:avLst/>
            </a:prstGeom>
            <a:solidFill>
              <a:srgbClr val="FF33CC"/>
            </a:solidFill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311" name="正方形/長方形 310"/>
            <p:cNvSpPr/>
            <p:nvPr/>
          </p:nvSpPr>
          <p:spPr>
            <a:xfrm>
              <a:off x="4520952" y="3212976"/>
              <a:ext cx="576064" cy="432048"/>
            </a:xfrm>
            <a:prstGeom prst="rect">
              <a:avLst/>
            </a:prstGeom>
            <a:solidFill>
              <a:srgbClr val="FF33CC"/>
            </a:solidFill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312" name="正方形/長方形 311"/>
            <p:cNvSpPr/>
            <p:nvPr/>
          </p:nvSpPr>
          <p:spPr>
            <a:xfrm>
              <a:off x="3872880" y="3713336"/>
              <a:ext cx="576064" cy="432048"/>
            </a:xfrm>
            <a:prstGeom prst="rect">
              <a:avLst/>
            </a:prstGeom>
            <a:solidFill>
              <a:srgbClr val="FF33CC"/>
            </a:solidFill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313" name="正方形/長方形 312"/>
            <p:cNvSpPr/>
            <p:nvPr/>
          </p:nvSpPr>
          <p:spPr>
            <a:xfrm>
              <a:off x="4520952" y="3713336"/>
              <a:ext cx="576064" cy="432048"/>
            </a:xfrm>
            <a:prstGeom prst="rect">
              <a:avLst/>
            </a:prstGeom>
            <a:solidFill>
              <a:srgbClr val="FF33CC"/>
            </a:solidFill>
            <a:ln w="2540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314" name="グループ化 313"/>
            <p:cNvGrpSpPr/>
            <p:nvPr/>
          </p:nvGrpSpPr>
          <p:grpSpPr>
            <a:xfrm>
              <a:off x="4061979" y="3284984"/>
              <a:ext cx="197866" cy="360040"/>
              <a:chOff x="4070226" y="3251944"/>
              <a:chExt cx="216024" cy="393080"/>
            </a:xfrm>
            <a:solidFill>
              <a:srgbClr val="00B0F0"/>
            </a:solidFill>
          </p:grpSpPr>
          <p:sp>
            <p:nvSpPr>
              <p:cNvPr id="324" name="円/楕円 323"/>
              <p:cNvSpPr/>
              <p:nvPr/>
            </p:nvSpPr>
            <p:spPr>
              <a:xfrm>
                <a:off x="4089710" y="3251944"/>
                <a:ext cx="177056" cy="177056"/>
              </a:xfrm>
              <a:prstGeom prst="ellipse">
                <a:avLst/>
              </a:prstGeom>
              <a:solidFill>
                <a:srgbClr val="FF3300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25" name="片側の 2 つの角を丸めた四角形 324"/>
              <p:cNvSpPr/>
              <p:nvPr/>
            </p:nvSpPr>
            <p:spPr>
              <a:xfrm>
                <a:off x="4070226" y="3429000"/>
                <a:ext cx="216024" cy="216024"/>
              </a:xfrm>
              <a:prstGeom prst="round2SameRect">
                <a:avLst>
                  <a:gd name="adj1" fmla="val 41653"/>
                  <a:gd name="adj2" fmla="val 0"/>
                </a:avLst>
              </a:prstGeom>
              <a:solidFill>
                <a:srgbClr val="FF3300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15" name="グループ化 314"/>
            <p:cNvGrpSpPr/>
            <p:nvPr/>
          </p:nvGrpSpPr>
          <p:grpSpPr>
            <a:xfrm>
              <a:off x="4061979" y="3786858"/>
              <a:ext cx="197866" cy="360040"/>
              <a:chOff x="4070226" y="3251944"/>
              <a:chExt cx="216024" cy="393080"/>
            </a:xfrm>
            <a:solidFill>
              <a:srgbClr val="00B0F0"/>
            </a:solidFill>
          </p:grpSpPr>
          <p:sp>
            <p:nvSpPr>
              <p:cNvPr id="322" name="円/楕円 321"/>
              <p:cNvSpPr/>
              <p:nvPr/>
            </p:nvSpPr>
            <p:spPr>
              <a:xfrm>
                <a:off x="4089710" y="3251944"/>
                <a:ext cx="177056" cy="177056"/>
              </a:xfrm>
              <a:prstGeom prst="ellipse">
                <a:avLst/>
              </a:prstGeom>
              <a:solidFill>
                <a:srgbClr val="FF3300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23" name="片側の 2 つの角を丸めた四角形 322"/>
              <p:cNvSpPr/>
              <p:nvPr/>
            </p:nvSpPr>
            <p:spPr>
              <a:xfrm>
                <a:off x="4070226" y="3429000"/>
                <a:ext cx="216024" cy="216024"/>
              </a:xfrm>
              <a:prstGeom prst="round2SameRect">
                <a:avLst>
                  <a:gd name="adj1" fmla="val 41653"/>
                  <a:gd name="adj2" fmla="val 0"/>
                </a:avLst>
              </a:prstGeom>
              <a:solidFill>
                <a:srgbClr val="FF3300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16" name="グループ化 315"/>
            <p:cNvGrpSpPr/>
            <p:nvPr/>
          </p:nvGrpSpPr>
          <p:grpSpPr>
            <a:xfrm>
              <a:off x="4710051" y="3284984"/>
              <a:ext cx="197866" cy="360040"/>
              <a:chOff x="4070226" y="3251944"/>
              <a:chExt cx="216024" cy="393080"/>
            </a:xfrm>
            <a:solidFill>
              <a:srgbClr val="00B0F0"/>
            </a:solidFill>
          </p:grpSpPr>
          <p:sp>
            <p:nvSpPr>
              <p:cNvPr id="320" name="円/楕円 319"/>
              <p:cNvSpPr/>
              <p:nvPr/>
            </p:nvSpPr>
            <p:spPr>
              <a:xfrm>
                <a:off x="4089710" y="3251944"/>
                <a:ext cx="177056" cy="177056"/>
              </a:xfrm>
              <a:prstGeom prst="ellipse">
                <a:avLst/>
              </a:prstGeom>
              <a:solidFill>
                <a:srgbClr val="FF3300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21" name="片側の 2 つの角を丸めた四角形 320"/>
              <p:cNvSpPr/>
              <p:nvPr/>
            </p:nvSpPr>
            <p:spPr>
              <a:xfrm>
                <a:off x="4070226" y="3429000"/>
                <a:ext cx="216024" cy="216024"/>
              </a:xfrm>
              <a:prstGeom prst="round2SameRect">
                <a:avLst>
                  <a:gd name="adj1" fmla="val 41653"/>
                  <a:gd name="adj2" fmla="val 0"/>
                </a:avLst>
              </a:prstGeom>
              <a:solidFill>
                <a:srgbClr val="FF3300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17" name="グループ化 316"/>
            <p:cNvGrpSpPr/>
            <p:nvPr/>
          </p:nvGrpSpPr>
          <p:grpSpPr>
            <a:xfrm>
              <a:off x="4710051" y="3786858"/>
              <a:ext cx="197866" cy="360040"/>
              <a:chOff x="4070226" y="3251944"/>
              <a:chExt cx="216024" cy="393080"/>
            </a:xfrm>
            <a:solidFill>
              <a:srgbClr val="00B0F0"/>
            </a:solidFill>
          </p:grpSpPr>
          <p:sp>
            <p:nvSpPr>
              <p:cNvPr id="318" name="円/楕円 317"/>
              <p:cNvSpPr/>
              <p:nvPr/>
            </p:nvSpPr>
            <p:spPr>
              <a:xfrm>
                <a:off x="4089710" y="3251944"/>
                <a:ext cx="177056" cy="177056"/>
              </a:xfrm>
              <a:prstGeom prst="ellipse">
                <a:avLst/>
              </a:prstGeom>
              <a:solidFill>
                <a:srgbClr val="FF3300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19" name="片側の 2 つの角を丸めた四角形 318"/>
              <p:cNvSpPr/>
              <p:nvPr/>
            </p:nvSpPr>
            <p:spPr>
              <a:xfrm>
                <a:off x="4070226" y="3429000"/>
                <a:ext cx="216024" cy="216024"/>
              </a:xfrm>
              <a:prstGeom prst="round2SameRect">
                <a:avLst>
                  <a:gd name="adj1" fmla="val 41653"/>
                  <a:gd name="adj2" fmla="val 0"/>
                </a:avLst>
              </a:prstGeom>
              <a:solidFill>
                <a:srgbClr val="FF3300"/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326" name="グループ化 325"/>
          <p:cNvGrpSpPr/>
          <p:nvPr/>
        </p:nvGrpSpPr>
        <p:grpSpPr>
          <a:xfrm>
            <a:off x="2341851" y="5220779"/>
            <a:ext cx="1516729" cy="1053687"/>
            <a:chOff x="6551923" y="5069879"/>
            <a:chExt cx="868040" cy="603036"/>
          </a:xfrm>
        </p:grpSpPr>
        <p:grpSp>
          <p:nvGrpSpPr>
            <p:cNvPr id="327" name="グループ化 326"/>
            <p:cNvGrpSpPr/>
            <p:nvPr/>
          </p:nvGrpSpPr>
          <p:grpSpPr>
            <a:xfrm>
              <a:off x="6551923" y="5123140"/>
              <a:ext cx="868040" cy="549775"/>
              <a:chOff x="5165080" y="2924944"/>
              <a:chExt cx="868040" cy="549775"/>
            </a:xfrm>
            <a:solidFill>
              <a:sysClr val="windowText" lastClr="000000"/>
            </a:solidFill>
          </p:grpSpPr>
          <p:grpSp>
            <p:nvGrpSpPr>
              <p:cNvPr id="363" name="グループ化 362"/>
              <p:cNvGrpSpPr/>
              <p:nvPr/>
            </p:nvGrpSpPr>
            <p:grpSpPr>
              <a:xfrm>
                <a:off x="5165080" y="2924944"/>
                <a:ext cx="267965" cy="504056"/>
                <a:chOff x="5165080" y="2924944"/>
                <a:chExt cx="360040" cy="504056"/>
              </a:xfrm>
              <a:grpFill/>
            </p:grpSpPr>
            <p:sp>
              <p:nvSpPr>
                <p:cNvPr id="371" name="フローチャート: 手操作入力 126"/>
                <p:cNvSpPr/>
                <p:nvPr/>
              </p:nvSpPr>
              <p:spPr>
                <a:xfrm rot="5400000">
                  <a:off x="5061012" y="3032956"/>
                  <a:ext cx="360040" cy="144016"/>
                </a:xfrm>
                <a:prstGeom prst="flowChartManualInput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72" name="台形 371"/>
                <p:cNvSpPr/>
                <p:nvPr/>
              </p:nvSpPr>
              <p:spPr>
                <a:xfrm rot="10800000">
                  <a:off x="5201085" y="3296542"/>
                  <a:ext cx="288032" cy="132458"/>
                </a:xfrm>
                <a:prstGeom prst="trapezoid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73" name="フローチャート: 代替処理 128"/>
                <p:cNvSpPr/>
                <p:nvPr/>
              </p:nvSpPr>
              <p:spPr>
                <a:xfrm>
                  <a:off x="5165080" y="3248980"/>
                  <a:ext cx="360040" cy="72008"/>
                </a:xfrm>
                <a:prstGeom prst="flowChartAlternateProcess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364" name="グループ化 363"/>
              <p:cNvGrpSpPr/>
              <p:nvPr/>
            </p:nvGrpSpPr>
            <p:grpSpPr>
              <a:xfrm flipH="1">
                <a:off x="5765155" y="2924944"/>
                <a:ext cx="267965" cy="504056"/>
                <a:chOff x="5765155" y="2924944"/>
                <a:chExt cx="360040" cy="504056"/>
              </a:xfrm>
              <a:grpFill/>
            </p:grpSpPr>
            <p:sp>
              <p:nvSpPr>
                <p:cNvPr id="368" name="フローチャート: 手操作入力 123"/>
                <p:cNvSpPr/>
                <p:nvPr/>
              </p:nvSpPr>
              <p:spPr>
                <a:xfrm rot="5400000">
                  <a:off x="5661087" y="3032956"/>
                  <a:ext cx="360040" cy="144016"/>
                </a:xfrm>
                <a:prstGeom prst="flowChartManualInput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69" name="台形 368"/>
                <p:cNvSpPr/>
                <p:nvPr/>
              </p:nvSpPr>
              <p:spPr>
                <a:xfrm rot="10800000">
                  <a:off x="5801160" y="3296542"/>
                  <a:ext cx="288032" cy="132458"/>
                </a:xfrm>
                <a:prstGeom prst="trapezoid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70" name="フローチャート: 代替処理 125"/>
                <p:cNvSpPr/>
                <p:nvPr/>
              </p:nvSpPr>
              <p:spPr>
                <a:xfrm>
                  <a:off x="5765155" y="3248980"/>
                  <a:ext cx="360040" cy="72008"/>
                </a:xfrm>
                <a:prstGeom prst="flowChartAlternateProcess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365" name="正方形/長方形 364"/>
              <p:cNvSpPr/>
              <p:nvPr/>
            </p:nvSpPr>
            <p:spPr>
              <a:xfrm>
                <a:off x="5573118" y="3191944"/>
                <a:ext cx="45719" cy="258088"/>
              </a:xfrm>
              <a:prstGeom prst="rec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66" name="角丸四角形 365"/>
              <p:cNvSpPr/>
              <p:nvPr/>
            </p:nvSpPr>
            <p:spPr>
              <a:xfrm>
                <a:off x="5440728" y="3139764"/>
                <a:ext cx="310499" cy="62296"/>
              </a:xfrm>
              <a:prstGeom prst="roundRec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67" name="片側の 2 つの角を切り取った四角形 366"/>
              <p:cNvSpPr/>
              <p:nvPr/>
            </p:nvSpPr>
            <p:spPr>
              <a:xfrm>
                <a:off x="5523969" y="3429000"/>
                <a:ext cx="144016" cy="45719"/>
              </a:xfrm>
              <a:prstGeom prst="snip2SameRect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28" name="グループ化 327"/>
            <p:cNvGrpSpPr/>
            <p:nvPr/>
          </p:nvGrpSpPr>
          <p:grpSpPr>
            <a:xfrm>
              <a:off x="6705782" y="5069879"/>
              <a:ext cx="230829" cy="522057"/>
              <a:chOff x="6705782" y="5069879"/>
              <a:chExt cx="230829" cy="522057"/>
            </a:xfrm>
          </p:grpSpPr>
          <p:sp>
            <p:nvSpPr>
              <p:cNvPr id="358" name="角丸四角形 357"/>
              <p:cNvSpPr/>
              <p:nvPr/>
            </p:nvSpPr>
            <p:spPr>
              <a:xfrm>
                <a:off x="6710017" y="5197447"/>
                <a:ext cx="114015" cy="241368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59" name="角丸四角形 358"/>
              <p:cNvSpPr/>
              <p:nvPr/>
            </p:nvSpPr>
            <p:spPr>
              <a:xfrm>
                <a:off x="6876084" y="5429417"/>
                <a:ext cx="54477" cy="162519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60" name="角丸四角形 359"/>
              <p:cNvSpPr/>
              <p:nvPr/>
            </p:nvSpPr>
            <p:spPr>
              <a:xfrm rot="16669741">
                <a:off x="6822176" y="5345883"/>
                <a:ext cx="48413" cy="167069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61" name="円/楕円 360"/>
              <p:cNvSpPr/>
              <p:nvPr/>
            </p:nvSpPr>
            <p:spPr>
              <a:xfrm>
                <a:off x="6705782" y="5069879"/>
                <a:ext cx="126024" cy="126024"/>
              </a:xfrm>
              <a:prstGeom prst="ellipse">
                <a:avLst/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62" name="角丸四角形 361"/>
              <p:cNvSpPr/>
              <p:nvPr/>
            </p:nvSpPr>
            <p:spPr>
              <a:xfrm rot="16669741">
                <a:off x="6828870" y="5207838"/>
                <a:ext cx="48413" cy="167069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52" name="グループ化 351"/>
            <p:cNvGrpSpPr/>
            <p:nvPr/>
          </p:nvGrpSpPr>
          <p:grpSpPr>
            <a:xfrm flipH="1">
              <a:off x="7065615" y="5069879"/>
              <a:ext cx="230829" cy="522057"/>
              <a:chOff x="6705782" y="5069879"/>
              <a:chExt cx="230829" cy="522057"/>
            </a:xfrm>
          </p:grpSpPr>
          <p:sp>
            <p:nvSpPr>
              <p:cNvPr id="353" name="角丸四角形 352"/>
              <p:cNvSpPr/>
              <p:nvPr/>
            </p:nvSpPr>
            <p:spPr>
              <a:xfrm>
                <a:off x="6710017" y="5197447"/>
                <a:ext cx="114015" cy="241368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54" name="角丸四角形 353"/>
              <p:cNvSpPr/>
              <p:nvPr/>
            </p:nvSpPr>
            <p:spPr>
              <a:xfrm>
                <a:off x="6876084" y="5429417"/>
                <a:ext cx="54477" cy="162519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55" name="角丸四角形 354"/>
              <p:cNvSpPr/>
              <p:nvPr/>
            </p:nvSpPr>
            <p:spPr>
              <a:xfrm rot="16669741">
                <a:off x="6822176" y="5345883"/>
                <a:ext cx="48413" cy="167069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56" name="円/楕円 355"/>
              <p:cNvSpPr/>
              <p:nvPr/>
            </p:nvSpPr>
            <p:spPr>
              <a:xfrm>
                <a:off x="6705782" y="5069879"/>
                <a:ext cx="126024" cy="126024"/>
              </a:xfrm>
              <a:prstGeom prst="ellipse">
                <a:avLst/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57" name="角丸四角形 356"/>
              <p:cNvSpPr/>
              <p:nvPr/>
            </p:nvSpPr>
            <p:spPr>
              <a:xfrm rot="16669741">
                <a:off x="6828870" y="5207838"/>
                <a:ext cx="48413" cy="167069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2976181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81</Words>
  <Application>Microsoft Office PowerPoint</Application>
  <PresentationFormat>A4 210 x 297 mm</PresentationFormat>
  <Paragraphs>19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PPTX219_いろいろなマーク8</dc:title>
  <dc:subject>PPTX219_いろいろなマーク8</dc:subject>
  <dc:creator>http://www.digipot.net</dc:creator>
  <cp:lastModifiedBy/>
  <cp:revision>1</cp:revision>
  <dcterms:created xsi:type="dcterms:W3CDTF">2014-01-30T05:12:09Z</dcterms:created>
  <dcterms:modified xsi:type="dcterms:W3CDTF">2014-09-19T05:00:11Z</dcterms:modified>
  <cp:category/>
  <cp:version>1</cp:version>
</cp:coreProperties>
</file>